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Lst>
  <p:notesMasterIdLst>
    <p:notesMasterId r:id="rId4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fr-FR" sz="1800" b="0" u="none" strike="noStrike">
                <a:solidFill>
                  <a:schemeClr val="dk1"/>
                </a:solidFill>
                <a:uFillTx/>
                <a:latin typeface="Arial"/>
              </a:rPr>
              <a:t>Cliquez pour déplacer la diapo</a:t>
            </a:r>
          </a:p>
        </p:txBody>
      </p:sp>
      <p:sp>
        <p:nvSpPr>
          <p:cNvPr id="40"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fr-FR" sz="2000" b="0" u="none" strike="noStrike">
                <a:solidFill>
                  <a:srgbClr val="000000"/>
                </a:solidFill>
                <a:uFillTx/>
                <a:latin typeface="Arial"/>
              </a:rPr>
              <a:t>Cliquez pour modifier le format des notes</a:t>
            </a:r>
          </a:p>
        </p:txBody>
      </p:sp>
      <p:sp>
        <p:nvSpPr>
          <p:cNvPr id="41"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fr-FR" sz="1400" b="0" u="none" strike="noStrike">
                <a:solidFill>
                  <a:srgbClr val="000000"/>
                </a:solidFill>
                <a:uFillTx/>
                <a:latin typeface="Times New Roman"/>
              </a:rPr>
              <a:t>&lt;en-tête&gt;</a:t>
            </a:r>
          </a:p>
        </p:txBody>
      </p:sp>
      <p:sp>
        <p:nvSpPr>
          <p:cNvPr id="42" name="PlaceHolder 4"/>
          <p:cNvSpPr>
            <a:spLocks noGrp="1"/>
          </p:cNvSpPr>
          <p:nvPr>
            <p:ph type="dt" idx="14"/>
          </p:nvPr>
        </p:nvSpPr>
        <p:spPr>
          <a:xfrm>
            <a:off x="4278960" y="0"/>
            <a:ext cx="3280680" cy="534240"/>
          </a:xfrm>
          <a:prstGeom prst="rect">
            <a:avLst/>
          </a:prstGeom>
          <a:noFill/>
          <a:ln w="0">
            <a:noFill/>
          </a:ln>
        </p:spPr>
        <p:txBody>
          <a:bodyPr lIns="0" tIns="0" rIns="0" bIns="0" anchor="t">
            <a:noAutofit/>
          </a:bodyPr>
          <a:lstStyle>
            <a:lvl1pPr indent="0" algn="r">
              <a:buNone/>
              <a:defRPr lang="fr-FR" sz="1400" b="0" u="none" strike="noStrike">
                <a:solidFill>
                  <a:srgbClr val="000000"/>
                </a:solidFill>
                <a:uFillTx/>
                <a:latin typeface="Times New Roman"/>
              </a:defRPr>
            </a:lvl1pPr>
          </a:lstStyle>
          <a:p>
            <a:pPr indent="0" algn="r">
              <a:buNone/>
            </a:pPr>
            <a:r>
              <a:rPr lang="fr-FR" sz="1400" b="0" u="none" strike="noStrike">
                <a:solidFill>
                  <a:srgbClr val="000000"/>
                </a:solidFill>
                <a:uFillTx/>
                <a:latin typeface="Times New Roman"/>
              </a:rPr>
              <a:t>&lt;date/heure&gt;</a:t>
            </a:r>
          </a:p>
        </p:txBody>
      </p:sp>
      <p:sp>
        <p:nvSpPr>
          <p:cNvPr id="43" name="PlaceHolder 5"/>
          <p:cNvSpPr>
            <a:spLocks noGrp="1"/>
          </p:cNvSpPr>
          <p:nvPr>
            <p:ph type="ftr" idx="15"/>
          </p:nvPr>
        </p:nvSpPr>
        <p:spPr>
          <a:xfrm>
            <a:off x="0" y="10157400"/>
            <a:ext cx="3280680" cy="534240"/>
          </a:xfrm>
          <a:prstGeom prst="rect">
            <a:avLst/>
          </a:prstGeom>
          <a:noFill/>
          <a:ln w="0">
            <a:noFill/>
          </a:ln>
        </p:spPr>
        <p:txBody>
          <a:bodyPr lIns="0" tIns="0" rIns="0" bIns="0" anchor="b">
            <a:noAutofit/>
          </a:bodyPr>
          <a:lstStyle>
            <a:lvl1pPr indent="0">
              <a:buNone/>
              <a:defRPr lang="fr-FR" sz="1400" b="0" u="none" strike="noStrike">
                <a:solidFill>
                  <a:srgbClr val="000000"/>
                </a:solidFill>
                <a:uFillTx/>
                <a:latin typeface="Times New Roman"/>
              </a:defRPr>
            </a:lvl1pPr>
          </a:lstStyle>
          <a:p>
            <a:pPr indent="0">
              <a:buNone/>
            </a:pPr>
            <a:r>
              <a:rPr lang="fr-FR" sz="1400" b="0" u="none" strike="noStrike">
                <a:solidFill>
                  <a:srgbClr val="000000"/>
                </a:solidFill>
                <a:uFillTx/>
                <a:latin typeface="Times New Roman"/>
              </a:rPr>
              <a:t>&lt;pied de page&gt;</a:t>
            </a:r>
          </a:p>
        </p:txBody>
      </p:sp>
      <p:sp>
        <p:nvSpPr>
          <p:cNvPr id="44" name="PlaceHolder 6"/>
          <p:cNvSpPr>
            <a:spLocks noGrp="1"/>
          </p:cNvSpPr>
          <p:nvPr>
            <p:ph type="sldNum" idx="16"/>
          </p:nvPr>
        </p:nvSpPr>
        <p:spPr>
          <a:xfrm>
            <a:off x="4278960" y="10157400"/>
            <a:ext cx="3280680" cy="534240"/>
          </a:xfrm>
          <a:prstGeom prst="rect">
            <a:avLst/>
          </a:prstGeom>
          <a:noFill/>
          <a:ln w="0">
            <a:noFill/>
          </a:ln>
        </p:spPr>
        <p:txBody>
          <a:bodyPr lIns="0" tIns="0" rIns="0" bIns="0" anchor="b">
            <a:noAutofit/>
          </a:bodyPr>
          <a:lstStyle>
            <a:lvl1pPr indent="0" algn="r">
              <a:buNone/>
              <a:defRPr lang="fr-FR" sz="1400" b="0" u="none" strike="noStrike">
                <a:solidFill>
                  <a:srgbClr val="000000"/>
                </a:solidFill>
                <a:uFillTx/>
                <a:latin typeface="Times New Roman"/>
              </a:defRPr>
            </a:lvl1pPr>
          </a:lstStyle>
          <a:p>
            <a:pPr indent="0" algn="r">
              <a:buNone/>
            </a:pPr>
            <a:fld id="{270E005A-F429-4732-BE9F-09046925AE82}" type="slidenum">
              <a:rPr lang="fr-FR" sz="1400" b="0" u="none" strike="noStrike">
                <a:solidFill>
                  <a:srgbClr val="000000"/>
                </a:solidFill>
                <a:uFillTx/>
                <a:latin typeface="Times New Roman"/>
              </a:rPr>
              <a:t>‹N°›</a:t>
            </a:fld>
            <a:endParaRPr lang="fr-FR" sz="1400" b="0" u="none" strike="noStrike">
              <a:solidFill>
                <a:srgbClr val="000000"/>
              </a:solidFill>
              <a:uFillTx/>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laceHolder 1"/>
          <p:cNvSpPr>
            <a:spLocks noGrp="1" noRot="1" noChangeAspect="1"/>
          </p:cNvSpPr>
          <p:nvPr>
            <p:ph type="sldImg"/>
          </p:nvPr>
        </p:nvSpPr>
        <p:spPr>
          <a:xfrm>
            <a:off x="380880" y="685800"/>
            <a:ext cx="6095520" cy="3428640"/>
          </a:xfrm>
          <a:prstGeom prst="rect">
            <a:avLst/>
          </a:prstGeom>
          <a:ln w="0">
            <a:noFill/>
          </a:ln>
        </p:spPr>
      </p:sp>
      <p:sp>
        <p:nvSpPr>
          <p:cNvPr id="172"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73" name="PlaceHolder 3"/>
          <p:cNvSpPr>
            <a:spLocks noGrp="1"/>
          </p:cNvSpPr>
          <p:nvPr>
            <p:ph type="sldNum" idx="24"/>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E4149F58-EB30-429B-8213-D5176A88209C}" type="slidenum">
              <a:rPr lang="fr-FR" sz="1200" b="0" u="none" strike="noStrike">
                <a:solidFill>
                  <a:schemeClr val="dk1"/>
                </a:solidFill>
                <a:uFillTx/>
                <a:latin typeface="Arial"/>
                <a:ea typeface="+mn-ea"/>
              </a:rPr>
              <a:t>8</a:t>
            </a:fld>
            <a:endParaRPr lang="fr-FR" sz="1200" b="0" u="none" strike="noStrike">
              <a:solidFill>
                <a:srgbClr val="000000"/>
              </a:solidFill>
              <a:uFillTx/>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PlaceHolder 1"/>
          <p:cNvSpPr>
            <a:spLocks noGrp="1" noRot="1" noChangeAspect="1"/>
          </p:cNvSpPr>
          <p:nvPr>
            <p:ph type="sldImg"/>
          </p:nvPr>
        </p:nvSpPr>
        <p:spPr>
          <a:xfrm>
            <a:off x="380880" y="685800"/>
            <a:ext cx="6095520" cy="3428640"/>
          </a:xfrm>
          <a:prstGeom prst="rect">
            <a:avLst/>
          </a:prstGeom>
          <a:ln w="0">
            <a:noFill/>
          </a:ln>
        </p:spPr>
      </p:sp>
      <p:sp>
        <p:nvSpPr>
          <p:cNvPr id="175"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76" name="PlaceHolder 3"/>
          <p:cNvSpPr>
            <a:spLocks noGrp="1"/>
          </p:cNvSpPr>
          <p:nvPr>
            <p:ph type="sldNum" idx="25"/>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AE6336AF-5A5B-4ADA-8BBA-E407D8D90B5F}" type="slidenum">
              <a:rPr lang="fr-FR" sz="1200" b="0" u="none" strike="noStrike">
                <a:solidFill>
                  <a:schemeClr val="dk1"/>
                </a:solidFill>
                <a:uFillTx/>
                <a:latin typeface="Arial"/>
                <a:ea typeface="+mn-ea"/>
              </a:rPr>
              <a:t>14</a:t>
            </a:fld>
            <a:endParaRPr lang="fr-FR" sz="1200" b="0" u="none" strike="noStrike">
              <a:solidFill>
                <a:srgbClr val="000000"/>
              </a:solidFill>
              <a:uFillTx/>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noRot="1" noChangeAspect="1"/>
          </p:cNvSpPr>
          <p:nvPr>
            <p:ph type="sldImg"/>
          </p:nvPr>
        </p:nvSpPr>
        <p:spPr>
          <a:xfrm>
            <a:off x="380880" y="685800"/>
            <a:ext cx="6095520" cy="3428640"/>
          </a:xfrm>
          <a:prstGeom prst="rect">
            <a:avLst/>
          </a:prstGeom>
          <a:ln w="0">
            <a:noFill/>
          </a:ln>
        </p:spPr>
      </p:sp>
      <p:sp>
        <p:nvSpPr>
          <p:cNvPr id="178"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79" name="PlaceHolder 3"/>
          <p:cNvSpPr>
            <a:spLocks noGrp="1"/>
          </p:cNvSpPr>
          <p:nvPr>
            <p:ph type="sldNum" idx="26"/>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4A0C84F3-1468-4E9C-90DE-025BBF25E796}" type="slidenum">
              <a:rPr lang="fr-FR" sz="1200" b="0" u="none" strike="noStrike">
                <a:solidFill>
                  <a:schemeClr val="dk1"/>
                </a:solidFill>
                <a:uFillTx/>
                <a:latin typeface="Arial"/>
                <a:ea typeface="+mn-ea"/>
              </a:rPr>
              <a:t>15</a:t>
            </a:fld>
            <a:endParaRPr lang="fr-FR" sz="1200" b="0" u="none" strike="noStrike">
              <a:solidFill>
                <a:srgbClr val="000000"/>
              </a:solidFill>
              <a:uFillTx/>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PlaceHolder 1"/>
          <p:cNvSpPr>
            <a:spLocks noGrp="1" noRot="1" noChangeAspect="1"/>
          </p:cNvSpPr>
          <p:nvPr>
            <p:ph type="sldImg"/>
          </p:nvPr>
        </p:nvSpPr>
        <p:spPr>
          <a:xfrm>
            <a:off x="380880" y="685800"/>
            <a:ext cx="6095520" cy="3428640"/>
          </a:xfrm>
          <a:prstGeom prst="rect">
            <a:avLst/>
          </a:prstGeom>
          <a:ln w="0">
            <a:noFill/>
          </a:ln>
        </p:spPr>
      </p:sp>
      <p:sp>
        <p:nvSpPr>
          <p:cNvPr id="181"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82" name="PlaceHolder 3"/>
          <p:cNvSpPr>
            <a:spLocks noGrp="1"/>
          </p:cNvSpPr>
          <p:nvPr>
            <p:ph type="sldNum" idx="27"/>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C2469E24-FCA0-4612-9580-C05B3264B4B1}" type="slidenum">
              <a:rPr lang="fr-FR" sz="1200" b="0" u="none" strike="noStrike">
                <a:solidFill>
                  <a:schemeClr val="dk1"/>
                </a:solidFill>
                <a:uFillTx/>
                <a:latin typeface="Arial"/>
                <a:ea typeface="+mn-ea"/>
              </a:rPr>
              <a:t>20</a:t>
            </a:fld>
            <a:endParaRPr lang="fr-FR" sz="1200" b="0" u="none" strike="noStrike">
              <a:solidFill>
                <a:srgbClr val="000000"/>
              </a:solidFill>
              <a:uFillTx/>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noRot="1" noChangeAspect="1"/>
          </p:cNvSpPr>
          <p:nvPr>
            <p:ph type="sldImg"/>
          </p:nvPr>
        </p:nvSpPr>
        <p:spPr>
          <a:xfrm>
            <a:off x="380880" y="685800"/>
            <a:ext cx="6095520" cy="3428640"/>
          </a:xfrm>
          <a:prstGeom prst="rect">
            <a:avLst/>
          </a:prstGeom>
          <a:ln w="0">
            <a:noFill/>
          </a:ln>
        </p:spPr>
      </p:sp>
      <p:sp>
        <p:nvSpPr>
          <p:cNvPr id="184"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fr-FR" sz="1800" b="0" u="none" strike="noStrike">
              <a:solidFill>
                <a:srgbClr val="000000"/>
              </a:solidFill>
              <a:uFillTx/>
              <a:latin typeface="Arial"/>
            </a:endParaRPr>
          </a:p>
        </p:txBody>
      </p:sp>
      <p:sp>
        <p:nvSpPr>
          <p:cNvPr id="185" name="PlaceHolder 3"/>
          <p:cNvSpPr>
            <a:spLocks noGrp="1"/>
          </p:cNvSpPr>
          <p:nvPr>
            <p:ph type="sldNum" idx="28"/>
          </p:nvPr>
        </p:nvSpPr>
        <p:spPr>
          <a:xfrm>
            <a:off x="3884760" y="8685360"/>
            <a:ext cx="2971440" cy="456840"/>
          </a:xfrm>
          <a:prstGeom prst="rect">
            <a:avLst/>
          </a:prstGeom>
          <a:noFill/>
          <a:ln w="0">
            <a:noFill/>
          </a:ln>
        </p:spPr>
        <p:txBody>
          <a:bodyPr lIns="91440" tIns="45720" rIns="91440" bIns="45720" anchor="b">
            <a:noAutofit/>
          </a:bodyPr>
          <a:lstStyle>
            <a:lvl1pPr indent="0" algn="r" defTabSz="914400">
              <a:lnSpc>
                <a:spcPct val="100000"/>
              </a:lnSpc>
              <a:buNone/>
              <a:defRPr lang="fr-FR" sz="1200" b="0" u="none" strike="noStrike">
                <a:solidFill>
                  <a:schemeClr val="dk1"/>
                </a:solidFill>
                <a:uFillTx/>
                <a:latin typeface="Arial"/>
                <a:ea typeface="+mn-ea"/>
              </a:defRPr>
            </a:lvl1pPr>
          </a:lstStyle>
          <a:p>
            <a:pPr indent="0" algn="r" defTabSz="914400">
              <a:lnSpc>
                <a:spcPct val="100000"/>
              </a:lnSpc>
              <a:buNone/>
            </a:pPr>
            <a:fld id="{E548E221-C807-4C76-A8A7-1747C19E9500}" type="slidenum">
              <a:rPr lang="fr-FR" sz="1200" b="0" u="none" strike="noStrike">
                <a:solidFill>
                  <a:schemeClr val="dk1"/>
                </a:solidFill>
                <a:uFillTx/>
                <a:latin typeface="Arial"/>
                <a:ea typeface="+mn-ea"/>
              </a:rPr>
              <a:t>31</a:t>
            </a:fld>
            <a:endParaRPr lang="fr-FR" sz="1200" b="0" u="none" strike="noStrike">
              <a:solidFill>
                <a:srgbClr val="000000"/>
              </a:solidFill>
              <a:uFillTx/>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uvertur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
        <p:nvSpPr>
          <p:cNvPr id="3" name="PlaceHolder 2"/>
          <p:cNvSpPr>
            <a:spLocks noGrp="1"/>
          </p:cNvSpPr>
          <p:nvPr>
            <p:ph type="sldNum" idx="3"/>
          </p:nvPr>
        </p:nvSpPr>
        <p:spPr/>
        <p:txBody>
          <a:bodyPr/>
          <a:lstStyle/>
          <a:p>
            <a:fld id="{8524BC9C-F675-49FD-8BF3-986831AD211E}" type="slidenum">
              <a:t>‹N°›</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itre et sous-titr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lstStyle/>
          <a:p>
            <a:fld id="{1CE6F727-2B96-47F0-8AAC-15D5E8206F71}" type="slidenum">
              <a:t>‹N°›</a:t>
            </a:fld>
            <a:endParaRPr/>
          </a:p>
        </p:txBody>
      </p:sp>
      <p:sp>
        <p:nvSpPr>
          <p:cNvPr id="3" name="PlaceHolder 2"/>
          <p:cNvSpPr>
            <a:spLocks noGrp="1"/>
          </p:cNvSpPr>
          <p:nvPr>
            <p:ph type="dt" idx="4"/>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Sommaire">
    <p:spTree>
      <p:nvGrpSpPr>
        <p:cNvPr id="1" name=""/>
        <p:cNvGrpSpPr/>
        <p:nvPr/>
      </p:nvGrpSpPr>
      <p:grpSpPr>
        <a:xfrm>
          <a:off x="0" y="0"/>
          <a:ext cx="0" cy="0"/>
          <a:chOff x="0" y="0"/>
          <a:chExt cx="0" cy="0"/>
        </a:xfrm>
      </p:grpSpPr>
      <p:sp>
        <p:nvSpPr>
          <p:cNvPr id="2" name="PlaceHolder 1"/>
          <p:cNvSpPr>
            <a:spLocks noGrp="1"/>
          </p:cNvSpPr>
          <p:nvPr>
            <p:ph type="sldNum" idx="7"/>
          </p:nvPr>
        </p:nvSpPr>
        <p:spPr/>
        <p:txBody>
          <a:bodyPr/>
          <a:lstStyle/>
          <a:p>
            <a:fld id="{1F8BB277-86AE-4E6A-8D52-E0877D50A46E}" type="slidenum">
              <a:t>‹N°›</a:t>
            </a:fld>
            <a:endParaRPr/>
          </a:p>
        </p:txBody>
      </p:sp>
      <p:sp>
        <p:nvSpPr>
          <p:cNvPr id="3" name="PlaceHolder 2"/>
          <p:cNvSpPr>
            <a:spLocks noGrp="1"/>
          </p:cNvSpPr>
          <p:nvPr>
            <p:ph type="dt" idx="6"/>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hapitre">
    <p:spTree>
      <p:nvGrpSpPr>
        <p:cNvPr id="1" name=""/>
        <p:cNvGrpSpPr/>
        <p:nvPr/>
      </p:nvGrpSpPr>
      <p:grpSpPr>
        <a:xfrm>
          <a:off x="0" y="0"/>
          <a:ext cx="0" cy="0"/>
          <a:chOff x="0" y="0"/>
          <a:chExt cx="0" cy="0"/>
        </a:xfrm>
      </p:grpSpPr>
      <p:sp>
        <p:nvSpPr>
          <p:cNvPr id="2" name="PlaceHolder 1"/>
          <p:cNvSpPr>
            <a:spLocks noGrp="1"/>
          </p:cNvSpPr>
          <p:nvPr>
            <p:ph type="sldNum" idx="9"/>
          </p:nvPr>
        </p:nvSpPr>
        <p:spPr/>
        <p:txBody>
          <a:bodyPr/>
          <a:lstStyle/>
          <a:p>
            <a:fld id="{21E50719-2B09-44AF-B306-15BA38485C08}" type="slidenum">
              <a:t>‹N°›</a:t>
            </a:fld>
            <a:endParaRPr/>
          </a:p>
        </p:txBody>
      </p:sp>
      <p:sp>
        <p:nvSpPr>
          <p:cNvPr id="3" name="PlaceHolder 2"/>
          <p:cNvSpPr>
            <a:spLocks noGrp="1"/>
          </p:cNvSpPr>
          <p:nvPr>
            <p:ph type="dt" idx="8"/>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itre et textes 3 colonnes">
    <p:spTree>
      <p:nvGrpSpPr>
        <p:cNvPr id="1" name=""/>
        <p:cNvGrpSpPr/>
        <p:nvPr/>
      </p:nvGrpSpPr>
      <p:grpSpPr>
        <a:xfrm>
          <a:off x="0" y="0"/>
          <a:ext cx="0" cy="0"/>
          <a:chOff x="0" y="0"/>
          <a:chExt cx="0" cy="0"/>
        </a:xfrm>
      </p:grpSpPr>
      <p:sp>
        <p:nvSpPr>
          <p:cNvPr id="2" name="PlaceHolder 1"/>
          <p:cNvSpPr>
            <a:spLocks noGrp="1"/>
          </p:cNvSpPr>
          <p:nvPr>
            <p:ph type="sldNum" idx="11"/>
          </p:nvPr>
        </p:nvSpPr>
        <p:spPr/>
        <p:txBody>
          <a:bodyPr/>
          <a:lstStyle/>
          <a:p>
            <a:fld id="{328A18D6-BE6A-4E7D-9E60-CFCA285B731B}" type="slidenum">
              <a:t>‹N°›</a:t>
            </a:fld>
            <a:endParaRPr/>
          </a:p>
        </p:txBody>
      </p:sp>
      <p:sp>
        <p:nvSpPr>
          <p:cNvPr id="3" name="PlaceHolder 2"/>
          <p:cNvSpPr>
            <a:spLocks noGrp="1"/>
          </p:cNvSpPr>
          <p:nvPr>
            <p:ph type="dt" idx="10"/>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itre et contenu">
    <p:spTree>
      <p:nvGrpSpPr>
        <p:cNvPr id="1" name=""/>
        <p:cNvGrpSpPr/>
        <p:nvPr/>
      </p:nvGrpSpPr>
      <p:grpSpPr>
        <a:xfrm>
          <a:off x="0" y="0"/>
          <a:ext cx="0" cy="0"/>
          <a:chOff x="0" y="0"/>
          <a:chExt cx="0" cy="0"/>
        </a:xfrm>
      </p:grpSpPr>
      <p:sp>
        <p:nvSpPr>
          <p:cNvPr id="2" name="PlaceHolder 1"/>
          <p:cNvSpPr>
            <a:spLocks noGrp="1"/>
          </p:cNvSpPr>
          <p:nvPr>
            <p:ph type="sldNum" idx="13"/>
          </p:nvPr>
        </p:nvSpPr>
        <p:spPr/>
        <p:txBody>
          <a:bodyPr/>
          <a:lstStyle/>
          <a:p>
            <a:fld id="{EC5F34AD-E9DC-4633-A8C8-865DFA9693E2}" type="slidenum">
              <a:t>‹N°›</a:t>
            </a:fld>
            <a:endParaRPr/>
          </a:p>
        </p:txBody>
      </p:sp>
      <p:sp>
        <p:nvSpPr>
          <p:cNvPr id="3" name="PlaceHolder 2"/>
          <p:cNvSpPr>
            <a:spLocks noGrp="1"/>
          </p:cNvSpPr>
          <p:nvPr>
            <p:ph type="dt" idx="12"/>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 name="Image 6"/>
          <p:cNvPicPr/>
          <p:nvPr/>
        </p:nvPicPr>
        <p:blipFill>
          <a:blip r:embed="rId3"/>
          <a:stretch/>
        </p:blipFill>
        <p:spPr>
          <a:xfrm>
            <a:off x="0" y="0"/>
            <a:ext cx="9143640" cy="5143320"/>
          </a:xfrm>
          <a:prstGeom prst="rect">
            <a:avLst/>
          </a:prstGeom>
          <a:ln w="0">
            <a:noFill/>
          </a:ln>
        </p:spPr>
      </p:pic>
      <p:sp>
        <p:nvSpPr>
          <p:cNvPr id="8" name="PlaceHolder 1"/>
          <p:cNvSpPr>
            <a:spLocks noGrp="1"/>
          </p:cNvSpPr>
          <p:nvPr>
            <p:ph type="dt" idx="1"/>
          </p:nvPr>
        </p:nvSpPr>
        <p:spPr>
          <a:xfrm>
            <a:off x="0" y="4963680"/>
            <a:ext cx="179640" cy="179640"/>
          </a:xfrm>
          <a:prstGeom prst="rect">
            <a:avLst/>
          </a:prstGeom>
          <a:noFill/>
          <a:ln w="0">
            <a:solidFill>
              <a:srgbClr val="000000">
                <a:alpha val="0"/>
              </a:srgbClr>
            </a:solidFill>
          </a:ln>
        </p:spPr>
        <p:txBody>
          <a:bodyPr lIns="90000" tIns="45000" rIns="90000" bIns="45000" anchor="t">
            <a:noAutofit/>
          </a:bodyPr>
          <a:lstStyle>
            <a:lvl1pPr indent="0" defTabSz="914400">
              <a:lnSpc>
                <a:spcPct val="100000"/>
              </a:lnSpc>
              <a:buNone/>
              <a:defRPr lang="fr-FR" sz="100" b="0" u="none" strike="noStrike">
                <a:solidFill>
                  <a:schemeClr val="dk1">
                    <a:alpha val="0"/>
                  </a:schemeClr>
                </a:solidFill>
                <a:uFillTx/>
                <a:latin typeface="Arial"/>
              </a:defRPr>
            </a:lvl1pPr>
          </a:lstStyle>
          <a:p>
            <a:pPr indent="0" defTabSz="914400">
              <a:lnSpc>
                <a:spcPct val="100000"/>
              </a:lnSpc>
              <a:buNone/>
            </a:pPr>
            <a:r>
              <a:rPr lang="fr-FR" sz="100" b="0" u="none" strike="noStrike">
                <a:solidFill>
                  <a:schemeClr val="dk1">
                    <a:alpha val="0"/>
                  </a:schemeClr>
                </a:solidFill>
                <a:uFillTx/>
                <a:latin typeface="Arial"/>
              </a:rPr>
              <a:t>&lt;date/heure&gt;</a:t>
            </a:r>
            <a:endParaRPr lang="fr-FR" sz="100" b="0" u="none" strike="noStrike">
              <a:solidFill>
                <a:srgbClr val="000000"/>
              </a:solidFill>
              <a:uFillTx/>
              <a:latin typeface="Times New Roman"/>
            </a:endParaRPr>
          </a:p>
        </p:txBody>
      </p:sp>
      <p:sp>
        <p:nvSpPr>
          <p:cNvPr id="2" name="PlaceHolder 2"/>
          <p:cNvSpPr>
            <a:spLocks noGrp="1"/>
          </p:cNvSpPr>
          <p:nvPr>
            <p:ph type="ftr" idx="2"/>
          </p:nvPr>
        </p:nvSpPr>
        <p:spPr>
          <a:xfrm>
            <a:off x="720000" y="3920040"/>
            <a:ext cx="3239640" cy="899640"/>
          </a:xfrm>
          <a:prstGeom prst="rect">
            <a:avLst/>
          </a:prstGeom>
          <a:noFill/>
          <a:ln w="0">
            <a:noFill/>
          </a:ln>
        </p:spPr>
        <p:txBody>
          <a:bodyPr lIns="90000" tIns="45000" rIns="90000" bIns="45000" anchor="b">
            <a:noAutofit/>
          </a:bodyPr>
          <a:lstStyle>
            <a:lvl1pPr indent="0" algn="ctr">
              <a:buNone/>
              <a:defRPr lang="fr-FR" sz="1400" b="0" u="none" strike="noStrike">
                <a:solidFill>
                  <a:srgbClr val="000000"/>
                </a:solidFill>
                <a:uFillTx/>
                <a:latin typeface="Times New Roman"/>
              </a:defRPr>
            </a:lvl1pPr>
          </a:lstStyle>
          <a:p>
            <a:pPr indent="0" algn="ctr">
              <a:buNone/>
            </a:pPr>
            <a:r>
              <a:rPr lang="fr-FR" sz="1400" b="0" u="none" strike="noStrike">
                <a:solidFill>
                  <a:srgbClr val="000000"/>
                </a:solidFill>
                <a:uFillTx/>
                <a:latin typeface="Times New Roman"/>
              </a:rPr>
              <a:t>&lt;pied de page&gt;</a:t>
            </a:r>
          </a:p>
        </p:txBody>
      </p:sp>
      <p:sp>
        <p:nvSpPr>
          <p:cNvPr id="3" name="PlaceHolder 3"/>
          <p:cNvSpPr>
            <a:spLocks noGrp="1"/>
          </p:cNvSpPr>
          <p:nvPr>
            <p:ph type="sldNum" idx="3"/>
          </p:nvPr>
        </p:nvSpPr>
        <p:spPr>
          <a:xfrm>
            <a:off x="0" y="4963680"/>
            <a:ext cx="179640" cy="179640"/>
          </a:xfrm>
          <a:prstGeom prst="rect">
            <a:avLst/>
          </a:prstGeom>
          <a:noFill/>
          <a:ln w="0">
            <a:solidFill>
              <a:srgbClr val="000000">
                <a:alpha val="0"/>
              </a:srgbClr>
            </a:solidFill>
          </a:ln>
        </p:spPr>
        <p:txBody>
          <a:bodyPr lIns="90000" tIns="45000" rIns="90000" bIns="45000" anchor="t">
            <a:noAutofit/>
          </a:bodyPr>
          <a:lstStyle>
            <a:lvl1pPr indent="0" algn="r" defTabSz="914400">
              <a:lnSpc>
                <a:spcPct val="100000"/>
              </a:lnSpc>
              <a:buNone/>
              <a:defRPr lang="fr-FR" sz="100" b="0" u="none" strike="noStrike">
                <a:solidFill>
                  <a:schemeClr val="dk1">
                    <a:alpha val="0"/>
                  </a:schemeClr>
                </a:solidFill>
                <a:uFillTx/>
                <a:latin typeface="Arial"/>
              </a:defRPr>
            </a:lvl1pPr>
          </a:lstStyle>
          <a:p>
            <a:pPr indent="0" algn="r" defTabSz="914400">
              <a:lnSpc>
                <a:spcPct val="100000"/>
              </a:lnSpc>
              <a:buNone/>
            </a:pPr>
            <a:fld id="{760D225C-E2C5-451C-9F75-9E84E46193B4}" type="slidenum">
              <a:rPr lang="fr-FR" sz="100" b="0" u="none" strike="noStrike">
                <a:solidFill>
                  <a:schemeClr val="dk1">
                    <a:alpha val="0"/>
                  </a:schemeClr>
                </a:solidFill>
                <a:uFillTx/>
                <a:latin typeface="Arial"/>
              </a:rPr>
              <a:t>‹N°›</a:t>
            </a:fld>
            <a:endParaRPr lang="fr-FR" sz="100" b="0" u="none" strike="noStrike">
              <a:solidFill>
                <a:srgbClr val="000000"/>
              </a:solidFill>
              <a:uFillTx/>
              <a:latin typeface="Times New Roman"/>
            </a:endParaRPr>
          </a:p>
        </p:txBody>
      </p:sp>
      <p:sp>
        <p:nvSpPr>
          <p:cNvPr id="4" name="PlaceHolder 4"/>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defTabSz="914400">
              <a:lnSpc>
                <a:spcPct val="90000"/>
              </a:lnSpc>
              <a:buNone/>
            </a:pPr>
            <a:r>
              <a:rPr lang="fr-FR" sz="100" b="1" u="none" strike="noStrike">
                <a:solidFill>
                  <a:schemeClr val="dk1">
                    <a:alpha val="0"/>
                  </a:schemeClr>
                </a:solidFill>
                <a:uFillTx/>
                <a:latin typeface="Arial"/>
              </a:rPr>
              <a:t>Titre</a:t>
            </a:r>
            <a:endParaRPr lang="fr-FR" sz="100" b="0" u="none" strike="noStrike">
              <a:solidFill>
                <a:schemeClr val="dk1"/>
              </a:solidFill>
              <a:uFillTx/>
              <a:latin typeface="Arial"/>
            </a:endParaRPr>
          </a:p>
        </p:txBody>
      </p:sp>
      <p:pic>
        <p:nvPicPr>
          <p:cNvPr id="5" name="Image 8"/>
          <p:cNvPicPr/>
          <p:nvPr/>
        </p:nvPicPr>
        <p:blipFill>
          <a:blip r:embed="rId4"/>
          <a:stretch/>
        </p:blipFill>
        <p:spPr>
          <a:xfrm>
            <a:off x="0" y="0"/>
            <a:ext cx="9143640" cy="5143320"/>
          </a:xfrm>
          <a:prstGeom prst="rect">
            <a:avLst/>
          </a:prstGeom>
          <a:ln w="0">
            <a:noFill/>
          </a:ln>
        </p:spPr>
      </p:pic>
      <p:sp>
        <p:nvSpPr>
          <p:cNvPr id="6" name="PlaceHolder 5"/>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1050" b="0" u="none" strike="noStrike">
                <a:solidFill>
                  <a:schemeClr val="dk2"/>
                </a:solidFill>
                <a:uFillTx/>
                <a:latin typeface="Arial"/>
              </a:rPr>
              <a:t>Cliquez pour éditer le format du plan de texte</a:t>
            </a:r>
          </a:p>
          <a:p>
            <a:pPr marL="864000" lvl="1" indent="-324000">
              <a:spcBef>
                <a:spcPts val="1134"/>
              </a:spcBef>
              <a:buClr>
                <a:srgbClr val="000000"/>
              </a:buClr>
              <a:buSzPct val="75000"/>
              <a:buFont typeface="Symbol" charset="2"/>
              <a:buChar char=""/>
            </a:pPr>
            <a:r>
              <a:rPr lang="fr-FR" sz="850" b="0" u="none" strike="noStrike">
                <a:solidFill>
                  <a:schemeClr val="dk2"/>
                </a:solidFill>
                <a:uFillTx/>
                <a:latin typeface="Arial"/>
              </a:rPr>
              <a:t>Second niveau de plan</a:t>
            </a:r>
          </a:p>
          <a:p>
            <a:pPr marL="1296000" lvl="2" indent="-288000">
              <a:spcBef>
                <a:spcPts val="850"/>
              </a:spcBef>
              <a:buClr>
                <a:srgbClr val="000000"/>
              </a:buClr>
              <a:buSzPct val="45000"/>
              <a:buFont typeface="Wingdings" charset="2"/>
              <a:buChar char=""/>
            </a:pPr>
            <a:r>
              <a:rPr lang="fr-FR" sz="750" b="0" u="none" strike="noStrike">
                <a:solidFill>
                  <a:schemeClr val="dk2"/>
                </a:solidFill>
                <a:uFillTx/>
                <a:latin typeface="Arial"/>
              </a:rPr>
              <a:t>Troisième niveau de plan</a:t>
            </a:r>
          </a:p>
          <a:p>
            <a:pPr marL="1728000" lvl="3" indent="-216000">
              <a:spcBef>
                <a:spcPts val="567"/>
              </a:spcBef>
              <a:buClr>
                <a:srgbClr val="000000"/>
              </a:buClr>
              <a:buSzPct val="75000"/>
              <a:buFont typeface="Symbol" charset="2"/>
              <a:buChar char=""/>
            </a:pPr>
            <a:r>
              <a:rPr lang="fr-FR" sz="700" b="0" u="none" strike="noStrike">
                <a:solidFill>
                  <a:schemeClr val="dk2"/>
                </a:solidFill>
                <a:uFillTx/>
                <a:latin typeface="Arial"/>
              </a:rPr>
              <a:t>Quatrième niveau de plan</a:t>
            </a:r>
          </a:p>
          <a:p>
            <a:pPr marL="2160000" lvl="4" indent="-216000">
              <a:spcBef>
                <a:spcPts val="283"/>
              </a:spcBef>
              <a:buClr>
                <a:srgbClr val="000000"/>
              </a:buClr>
              <a:buSzPct val="45000"/>
              <a:buFont typeface="Wingdings" charset="2"/>
              <a:buChar char=""/>
            </a:pPr>
            <a:r>
              <a:rPr lang="fr-FR" sz="2000" b="0" u="none" strike="noStrike">
                <a:solidFill>
                  <a:schemeClr val="dk2"/>
                </a:solidFill>
                <a:uFillTx/>
                <a:latin typeface="Arial"/>
              </a:rPr>
              <a:t>Cinquième niveau de plan</a:t>
            </a:r>
          </a:p>
          <a:p>
            <a:pPr marL="2592000" lvl="5" indent="-216000">
              <a:spcBef>
                <a:spcPts val="283"/>
              </a:spcBef>
              <a:buClr>
                <a:srgbClr val="000000"/>
              </a:buClr>
              <a:buSzPct val="45000"/>
              <a:buFont typeface="Wingdings" charset="2"/>
              <a:buChar char=""/>
            </a:pPr>
            <a:r>
              <a:rPr lang="fr-FR" sz="2000" b="0" u="none" strike="noStrike">
                <a:solidFill>
                  <a:schemeClr val="dk2"/>
                </a:solidFill>
                <a:uFillTx/>
                <a:latin typeface="Arial"/>
              </a:rPr>
              <a:t>Sixième niveau de plan</a:t>
            </a:r>
          </a:p>
          <a:p>
            <a:pPr marL="3024000" lvl="6" indent="-216000">
              <a:spcBef>
                <a:spcPts val="283"/>
              </a:spcBef>
              <a:buClr>
                <a:srgbClr val="000000"/>
              </a:buClr>
              <a:buSzPct val="45000"/>
              <a:buFont typeface="Wingdings" charset="2"/>
              <a:buChar char=""/>
            </a:pPr>
            <a:r>
              <a:rPr lang="fr-FR" sz="2000" b="0" u="none" strike="noStrike">
                <a:solidFill>
                  <a:schemeClr val="dk2"/>
                </a:solidFill>
                <a:uFillTx/>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 name="Image 6"/>
          <p:cNvPicPr/>
          <p:nvPr/>
        </p:nvPicPr>
        <p:blipFill>
          <a:blip r:embed="rId3"/>
          <a:stretch/>
        </p:blipFill>
        <p:spPr>
          <a:xfrm>
            <a:off x="0" y="0"/>
            <a:ext cx="9143640" cy="5143320"/>
          </a:xfrm>
          <a:prstGeom prst="rect">
            <a:avLst/>
          </a:prstGeom>
          <a:ln w="0">
            <a:noFill/>
          </a:ln>
        </p:spPr>
      </p:pic>
      <p:pic>
        <p:nvPicPr>
          <p:cNvPr id="8" name="Image 8"/>
          <p:cNvPicPr/>
          <p:nvPr/>
        </p:nvPicPr>
        <p:blipFill>
          <a:blip r:embed="rId3"/>
          <a:stretch/>
        </p:blipFill>
        <p:spPr>
          <a:xfrm>
            <a:off x="0" y="0"/>
            <a:ext cx="9143640" cy="5143320"/>
          </a:xfrm>
          <a:prstGeom prst="rect">
            <a:avLst/>
          </a:prstGeom>
          <a:ln w="0">
            <a:noFill/>
          </a:ln>
        </p:spPr>
      </p:pic>
      <p:sp>
        <p:nvSpPr>
          <p:cNvPr id="9"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defTabSz="914400">
              <a:lnSpc>
                <a:spcPct val="90000"/>
              </a:lnSpc>
              <a:buNone/>
            </a:pPr>
            <a:r>
              <a:rPr lang="fr-FR" sz="100" b="1" u="none" strike="noStrike">
                <a:solidFill>
                  <a:schemeClr val="dk1">
                    <a:alpha val="0"/>
                  </a:schemeClr>
                </a:solidFill>
                <a:uFillTx/>
                <a:latin typeface="Arial"/>
              </a:rPr>
              <a:t>Titre</a:t>
            </a:r>
            <a:endParaRPr lang="fr-FR" sz="100" b="0" u="none" strike="noStrike">
              <a:solidFill>
                <a:schemeClr val="dk1"/>
              </a:solidFill>
              <a:uFillTx/>
              <a:latin typeface="Arial"/>
            </a:endParaRPr>
          </a:p>
        </p:txBody>
      </p:sp>
      <p:sp>
        <p:nvSpPr>
          <p:cNvPr id="10" name="PlaceHolder 2"/>
          <p:cNvSpPr>
            <a:spLocks noGrp="1"/>
          </p:cNvSpPr>
          <p:nvPr>
            <p:ph type="dt" idx="4"/>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11" name="PlaceHolder 3"/>
          <p:cNvSpPr>
            <a:spLocks noGrp="1"/>
          </p:cNvSpPr>
          <p:nvPr>
            <p:ph type="sldNum" idx="5"/>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D164A266-A9DD-4D58-AC3F-E186974D2B71}"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12" name="PlaceHolder 4"/>
          <p:cNvSpPr>
            <a:spLocks noGrp="1"/>
          </p:cNvSpPr>
          <p:nvPr>
            <p:ph type="body"/>
          </p:nvPr>
        </p:nvSpPr>
        <p:spPr>
          <a:xfrm>
            <a:off x="467640" y="2346120"/>
            <a:ext cx="8208720" cy="207684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3200" b="1" u="none" strike="noStrike">
                <a:solidFill>
                  <a:schemeClr val="dk2">
                    <a:lumMod val="75000"/>
                  </a:schemeClr>
                </a:solidFill>
                <a:uFillTx/>
                <a:latin typeface="Arial"/>
              </a:rPr>
              <a:t>Titre</a:t>
            </a:r>
            <a:endParaRPr lang="fr-FR" sz="3200" b="0" u="none" strike="noStrike">
              <a:solidFill>
                <a:schemeClr val="dk2"/>
              </a:solidFill>
              <a:uFillTx/>
              <a:latin typeface="Arial"/>
            </a:endParaRPr>
          </a:p>
          <a:p>
            <a:pPr indent="0" defTabSz="914400">
              <a:lnSpc>
                <a:spcPct val="100000"/>
              </a:lnSpc>
              <a:spcBef>
                <a:spcPts val="499"/>
              </a:spcBef>
              <a:buNone/>
              <a:tabLst>
                <a:tab pos="0" algn="l"/>
              </a:tabLst>
            </a:pPr>
            <a:r>
              <a:rPr lang="fr-FR" sz="1800" b="0" u="none" strike="noStrike">
                <a:solidFill>
                  <a:schemeClr val="dk2">
                    <a:lumMod val="75000"/>
                  </a:schemeClr>
                </a:solidFill>
                <a:uFillTx/>
                <a:latin typeface="Arial"/>
              </a:rPr>
              <a:t>Sous-titre</a:t>
            </a:r>
            <a:endParaRPr lang="fr-FR" sz="180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 name="Image 6"/>
          <p:cNvPicPr/>
          <p:nvPr/>
        </p:nvPicPr>
        <p:blipFill>
          <a:blip r:embed="rId3"/>
          <a:stretch/>
        </p:blipFill>
        <p:spPr>
          <a:xfrm>
            <a:off x="0" y="0"/>
            <a:ext cx="9143640" cy="5143320"/>
          </a:xfrm>
          <a:prstGeom prst="rect">
            <a:avLst/>
          </a:prstGeom>
          <a:ln w="0">
            <a:noFill/>
          </a:ln>
        </p:spPr>
      </p:pic>
      <p:sp>
        <p:nvSpPr>
          <p:cNvPr id="14" name="PlaceHolder 1"/>
          <p:cNvSpPr>
            <a:spLocks noGrp="1"/>
          </p:cNvSpPr>
          <p:nvPr>
            <p:ph type="dt" idx="6"/>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15" name="PlaceHolder 2"/>
          <p:cNvSpPr>
            <a:spLocks noGrp="1"/>
          </p:cNvSpPr>
          <p:nvPr>
            <p:ph type="sldNum" idx="7"/>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B35984F5-508D-4463-B101-54B76722864A}"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16" name="PlaceHolder 3"/>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00" b="1" u="none" strike="noStrike">
                <a:solidFill>
                  <a:schemeClr val="dk2"/>
                </a:solidFill>
                <a:uFillTx/>
                <a:latin typeface="Arial"/>
              </a:rPr>
              <a:t>Titre</a:t>
            </a:r>
            <a:endParaRPr lang="fr-FR" sz="2500" b="0" u="none" strike="noStrike">
              <a:solidFill>
                <a:schemeClr val="dk1"/>
              </a:solidFill>
              <a:uFillTx/>
              <a:latin typeface="Arial"/>
            </a:endParaRPr>
          </a:p>
        </p:txBody>
      </p:sp>
      <p:sp>
        <p:nvSpPr>
          <p:cNvPr id="17" name="PlaceHolder 4"/>
          <p:cNvSpPr>
            <a:spLocks noGrp="1"/>
          </p:cNvSpPr>
          <p:nvPr>
            <p:ph type="body"/>
          </p:nvPr>
        </p:nvSpPr>
        <p:spPr>
          <a:xfrm>
            <a:off x="467640" y="1891800"/>
            <a:ext cx="2519640" cy="2530440"/>
          </a:xfrm>
          <a:prstGeom prst="rect">
            <a:avLst/>
          </a:prstGeom>
          <a:noFill/>
          <a:ln w="0">
            <a:noFill/>
          </a:ln>
        </p:spPr>
        <p:txBody>
          <a:bodyPr lIns="0" tIns="0" rIns="0" bIns="0" anchor="t">
            <a:noAutofit/>
          </a:bodyPr>
          <a:lstStyle/>
          <a:p>
            <a:pPr marL="144000" indent="-144000" defTabSz="914400">
              <a:lnSpc>
                <a:spcPct val="100000"/>
              </a:lnSpc>
              <a:spcBef>
                <a:spcPts val="400"/>
              </a:spcBef>
              <a:spcAft>
                <a:spcPts val="799"/>
              </a:spcAft>
              <a:buClr>
                <a:srgbClr val="000091"/>
              </a:buClr>
              <a:buFont typeface="Arial"/>
              <a:buAutoNum type="arabicPeriod"/>
            </a:pPr>
            <a:r>
              <a:rPr lang="fr-FR" sz="1050" b="1" u="none" strike="noStrike">
                <a:solidFill>
                  <a:schemeClr val="dk2"/>
                </a:solidFill>
                <a:uFillTx/>
                <a:latin typeface="Arial"/>
              </a:rPr>
              <a:t>Titre de la partie</a:t>
            </a:r>
            <a:endParaRPr lang="fr-FR" sz="1050" b="0" u="none" strike="noStrike">
              <a:solidFill>
                <a:schemeClr val="dk2"/>
              </a:solidFill>
              <a:uFillTx/>
              <a:latin typeface="Arial"/>
            </a:endParaRPr>
          </a:p>
          <a:p>
            <a:pPr marL="324000" lvl="1" indent="-144000" defTabSz="914400">
              <a:lnSpc>
                <a:spcPct val="100000"/>
              </a:lnSpc>
              <a:spcBef>
                <a:spcPts val="601"/>
              </a:spcBef>
              <a:spcAft>
                <a:spcPts val="799"/>
              </a:spcAft>
              <a:buClr>
                <a:srgbClr val="EC130E"/>
              </a:buClr>
              <a:buFont typeface="Arial"/>
              <a:buAutoNum type="alphaLcPeriod"/>
            </a:pPr>
            <a:r>
              <a:rPr lang="fr-FR" sz="950" b="0" u="none" strike="noStrike">
                <a:solidFill>
                  <a:srgbClr val="EC130E"/>
                </a:solidFill>
                <a:uFillTx/>
                <a:latin typeface="Arial"/>
              </a:rPr>
              <a:t>Deuxième niveau</a:t>
            </a:r>
            <a:endParaRPr lang="fr-FR" sz="950" b="0" u="none" strike="noStrike">
              <a:solidFill>
                <a:schemeClr val="dk2"/>
              </a:solidFill>
              <a:uFillTx/>
              <a:latin typeface="Arial"/>
            </a:endParaRPr>
          </a:p>
        </p:txBody>
      </p:sp>
      <p:sp>
        <p:nvSpPr>
          <p:cNvPr id="18" name="PlaceHolder 5"/>
          <p:cNvSpPr>
            <a:spLocks noGrp="1"/>
          </p:cNvSpPr>
          <p:nvPr>
            <p:ph type="body"/>
          </p:nvPr>
        </p:nvSpPr>
        <p:spPr>
          <a:xfrm>
            <a:off x="3312000" y="1893600"/>
            <a:ext cx="2519640" cy="2530440"/>
          </a:xfrm>
          <a:prstGeom prst="rect">
            <a:avLst/>
          </a:prstGeom>
          <a:noFill/>
          <a:ln w="0">
            <a:noFill/>
          </a:ln>
        </p:spPr>
        <p:txBody>
          <a:bodyPr lIns="0" tIns="0" rIns="0" bIns="0" anchor="t">
            <a:noAutofit/>
          </a:bodyPr>
          <a:lstStyle/>
          <a:p>
            <a:pPr marL="144000" indent="-144000" defTabSz="914400">
              <a:lnSpc>
                <a:spcPct val="100000"/>
              </a:lnSpc>
              <a:spcBef>
                <a:spcPts val="400"/>
              </a:spcBef>
              <a:spcAft>
                <a:spcPts val="799"/>
              </a:spcAft>
              <a:buClr>
                <a:srgbClr val="000091"/>
              </a:buClr>
              <a:buFont typeface="Arial"/>
              <a:buAutoNum type="arabicPeriod"/>
            </a:pPr>
            <a:r>
              <a:rPr lang="fr-FR" sz="1050" b="1" u="none" strike="noStrike">
                <a:solidFill>
                  <a:schemeClr val="dk2"/>
                </a:solidFill>
                <a:uFillTx/>
                <a:latin typeface="Arial"/>
              </a:rPr>
              <a:t>Titre de la partie</a:t>
            </a:r>
            <a:endParaRPr lang="fr-FR" sz="1050" b="0" u="none" strike="noStrike">
              <a:solidFill>
                <a:schemeClr val="dk2"/>
              </a:solidFill>
              <a:uFillTx/>
              <a:latin typeface="Arial"/>
            </a:endParaRPr>
          </a:p>
          <a:p>
            <a:pPr marL="324000" lvl="1" indent="-144000" defTabSz="914400">
              <a:lnSpc>
                <a:spcPct val="100000"/>
              </a:lnSpc>
              <a:spcBef>
                <a:spcPts val="601"/>
              </a:spcBef>
              <a:spcAft>
                <a:spcPts val="799"/>
              </a:spcAft>
              <a:buClr>
                <a:srgbClr val="EC130E"/>
              </a:buClr>
              <a:buFont typeface="Arial"/>
              <a:buAutoNum type="alphaLcPeriod"/>
            </a:pPr>
            <a:r>
              <a:rPr lang="fr-FR" sz="950" b="0" u="none" strike="noStrike">
                <a:solidFill>
                  <a:srgbClr val="EC130E"/>
                </a:solidFill>
                <a:uFillTx/>
                <a:latin typeface="Arial"/>
              </a:rPr>
              <a:t>Deuxième niveau</a:t>
            </a:r>
            <a:endParaRPr lang="fr-FR" sz="950" b="0" u="none" strike="noStrike">
              <a:solidFill>
                <a:schemeClr val="dk2"/>
              </a:solidFill>
              <a:uFillTx/>
              <a:latin typeface="Arial"/>
            </a:endParaRPr>
          </a:p>
        </p:txBody>
      </p:sp>
      <p:sp>
        <p:nvSpPr>
          <p:cNvPr id="19" name="PlaceHolder 6"/>
          <p:cNvSpPr>
            <a:spLocks noGrp="1"/>
          </p:cNvSpPr>
          <p:nvPr>
            <p:ph type="body"/>
          </p:nvPr>
        </p:nvSpPr>
        <p:spPr>
          <a:xfrm>
            <a:off x="6156360" y="1893600"/>
            <a:ext cx="2519640" cy="2530440"/>
          </a:xfrm>
          <a:prstGeom prst="rect">
            <a:avLst/>
          </a:prstGeom>
          <a:noFill/>
          <a:ln w="0">
            <a:noFill/>
          </a:ln>
        </p:spPr>
        <p:txBody>
          <a:bodyPr lIns="0" tIns="0" rIns="0" bIns="0" anchor="t">
            <a:noAutofit/>
          </a:bodyPr>
          <a:lstStyle/>
          <a:p>
            <a:pPr marL="144000" indent="-144000" defTabSz="914400">
              <a:lnSpc>
                <a:spcPct val="100000"/>
              </a:lnSpc>
              <a:spcBef>
                <a:spcPts val="400"/>
              </a:spcBef>
              <a:spcAft>
                <a:spcPts val="799"/>
              </a:spcAft>
              <a:buClr>
                <a:srgbClr val="000091"/>
              </a:buClr>
              <a:buFont typeface="Arial"/>
              <a:buAutoNum type="arabicPeriod"/>
            </a:pPr>
            <a:r>
              <a:rPr lang="fr-FR" sz="1050" b="1" u="none" strike="noStrike">
                <a:solidFill>
                  <a:schemeClr val="dk2"/>
                </a:solidFill>
                <a:uFillTx/>
                <a:latin typeface="Arial"/>
              </a:rPr>
              <a:t>Titre de la partie</a:t>
            </a:r>
            <a:endParaRPr lang="fr-FR" sz="1050" b="0" u="none" strike="noStrike">
              <a:solidFill>
                <a:schemeClr val="dk2"/>
              </a:solidFill>
              <a:uFillTx/>
              <a:latin typeface="Arial"/>
            </a:endParaRPr>
          </a:p>
          <a:p>
            <a:pPr marL="324000" lvl="1" indent="-144000" defTabSz="914400">
              <a:lnSpc>
                <a:spcPct val="100000"/>
              </a:lnSpc>
              <a:spcBef>
                <a:spcPts val="601"/>
              </a:spcBef>
              <a:spcAft>
                <a:spcPts val="799"/>
              </a:spcAft>
              <a:buClr>
                <a:srgbClr val="EC130E"/>
              </a:buClr>
              <a:buFont typeface="Arial"/>
              <a:buAutoNum type="alphaLcPeriod"/>
            </a:pPr>
            <a:r>
              <a:rPr lang="fr-FR" sz="950" b="0" u="none" strike="noStrike">
                <a:solidFill>
                  <a:srgbClr val="EC130E"/>
                </a:solidFill>
                <a:uFillTx/>
                <a:latin typeface="Arial"/>
              </a:rPr>
              <a:t>Deuxième niveau</a:t>
            </a:r>
            <a:endParaRPr lang="fr-FR" sz="95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 name="Image 6"/>
          <p:cNvPicPr/>
          <p:nvPr/>
        </p:nvPicPr>
        <p:blipFill>
          <a:blip r:embed="rId3"/>
          <a:stretch/>
        </p:blipFill>
        <p:spPr>
          <a:xfrm>
            <a:off x="0" y="0"/>
            <a:ext cx="9143640" cy="5143320"/>
          </a:xfrm>
          <a:prstGeom prst="rect">
            <a:avLst/>
          </a:prstGeom>
          <a:ln w="0">
            <a:noFill/>
          </a:ln>
        </p:spPr>
      </p:pic>
      <p:sp>
        <p:nvSpPr>
          <p:cNvPr id="21" name="PlaceHolder 1"/>
          <p:cNvSpPr>
            <a:spLocks noGrp="1"/>
          </p:cNvSpPr>
          <p:nvPr>
            <p:ph type="body"/>
          </p:nvPr>
        </p:nvSpPr>
        <p:spPr>
          <a:xfrm>
            <a:off x="323640" y="915480"/>
            <a:ext cx="8442360" cy="3672000"/>
          </a:xfrm>
          <a:prstGeom prst="rect">
            <a:avLst/>
          </a:prstGeom>
          <a:solidFill>
            <a:schemeClr val="lt1">
              <a:lumMod val="85000"/>
            </a:schemeClr>
          </a:solidFill>
          <a:ln w="0">
            <a:noFill/>
          </a:ln>
        </p:spPr>
        <p:txBody>
          <a:bodyPr lIns="90000" tIns="1080000" rIns="90000" bIns="45000" anchor="ctr">
            <a:noAutofit/>
          </a:bodyPr>
          <a:lstStyle/>
          <a:p>
            <a:pPr indent="0" algn="ctr" defTabSz="914400">
              <a:lnSpc>
                <a:spcPct val="100000"/>
              </a:lnSpc>
              <a:buNone/>
            </a:pPr>
            <a:r>
              <a:rPr lang="fr-FR" sz="1800" b="0" u="none" strike="noStrike" cap="all">
                <a:solidFill>
                  <a:schemeClr val="dk1"/>
                </a:solidFill>
                <a:uFillTx/>
                <a:latin typeface="Arial"/>
              </a:rPr>
              <a:t>Sélectionner l’icône pour insérer une image, </a:t>
            </a:r>
            <a:br>
              <a:rPr sz="1800"/>
            </a:br>
            <a:r>
              <a:rPr lang="fr-FR" sz="1800" b="0" u="none" strike="noStrike" cap="all">
                <a:solidFill>
                  <a:schemeClr val="dk1"/>
                </a:solidFill>
                <a:uFillTx/>
                <a:latin typeface="Arial"/>
              </a:rPr>
              <a:t>puis disposer l’image en arrière plan </a:t>
            </a:r>
            <a:br>
              <a:rPr sz="1800"/>
            </a:br>
            <a:r>
              <a:rPr lang="fr-FR" sz="1800" b="0" u="none" strike="noStrike" cap="all">
                <a:solidFill>
                  <a:schemeClr val="dk1"/>
                </a:solidFill>
                <a:uFillTx/>
                <a:latin typeface="Arial"/>
              </a:rPr>
              <a:t>(Sélectionner l’image avec le bouton droit de la souris / </a:t>
            </a:r>
            <a:br>
              <a:rPr sz="1800"/>
            </a:br>
            <a:r>
              <a:rPr lang="fr-FR" sz="1800" b="0" u="none" strike="noStrike" cap="all">
                <a:solidFill>
                  <a:schemeClr val="dk1"/>
                </a:solidFill>
                <a:uFillTx/>
                <a:latin typeface="Arial"/>
              </a:rPr>
              <a:t>Mettre à l’arrière plan)</a:t>
            </a:r>
            <a:endParaRPr lang="fr-FR" sz="1800" b="0" u="none" strike="noStrike">
              <a:solidFill>
                <a:schemeClr val="dk2"/>
              </a:solidFill>
              <a:uFillTx/>
              <a:latin typeface="Arial"/>
            </a:endParaRPr>
          </a:p>
        </p:txBody>
      </p:sp>
      <p:sp>
        <p:nvSpPr>
          <p:cNvPr id="22" name="PlaceHolder 2"/>
          <p:cNvSpPr>
            <a:spLocks noGrp="1"/>
          </p:cNvSpPr>
          <p:nvPr>
            <p:ph type="title"/>
          </p:nvPr>
        </p:nvSpPr>
        <p:spPr>
          <a:xfrm>
            <a:off x="827640" y="915480"/>
            <a:ext cx="7560360" cy="3672000"/>
          </a:xfrm>
          <a:prstGeom prst="rect">
            <a:avLst/>
          </a:prstGeom>
          <a:noFill/>
          <a:ln w="10080">
            <a:noFill/>
          </a:ln>
        </p:spPr>
        <p:txBody>
          <a:bodyPr lIns="0" tIns="0" rIns="0" bIns="360000" anchor="ctr">
            <a:noAutofit/>
          </a:bodyPr>
          <a:lstStyle/>
          <a:p>
            <a:pPr marL="396000" indent="-396000" defTabSz="914400">
              <a:lnSpc>
                <a:spcPct val="90000"/>
              </a:lnSpc>
              <a:buClr>
                <a:srgbClr val="000091"/>
              </a:buClr>
              <a:buFont typeface="Arial"/>
              <a:buAutoNum type="arabicPeriod"/>
            </a:pPr>
            <a:r>
              <a:rPr lang="fr-FR" sz="3250" b="1" u="none" strike="noStrike">
                <a:solidFill>
                  <a:schemeClr val="dk2"/>
                </a:solidFill>
                <a:uFillTx/>
                <a:latin typeface="Arial"/>
              </a:rPr>
              <a:t>Titre</a:t>
            </a:r>
            <a:endParaRPr lang="fr-FR" sz="3250" b="0" u="none" strike="noStrike">
              <a:solidFill>
                <a:schemeClr val="dk1"/>
              </a:solidFill>
              <a:uFillTx/>
              <a:latin typeface="Arial"/>
            </a:endParaRPr>
          </a:p>
        </p:txBody>
      </p:sp>
      <p:sp>
        <p:nvSpPr>
          <p:cNvPr id="23" name="PlaceHolder 3"/>
          <p:cNvSpPr>
            <a:spLocks noGrp="1"/>
          </p:cNvSpPr>
          <p:nvPr>
            <p:ph type="dt" idx="8"/>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24" name="PlaceHolder 4"/>
          <p:cNvSpPr>
            <a:spLocks noGrp="1"/>
          </p:cNvSpPr>
          <p:nvPr>
            <p:ph type="sldNum" idx="9"/>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E2A70A3C-17FC-40AF-8C5F-E58B862B529C}"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 name="Image 6"/>
          <p:cNvPicPr/>
          <p:nvPr/>
        </p:nvPicPr>
        <p:blipFill>
          <a:blip r:embed="rId3"/>
          <a:stretch/>
        </p:blipFill>
        <p:spPr>
          <a:xfrm>
            <a:off x="0" y="0"/>
            <a:ext cx="9143640" cy="5143320"/>
          </a:xfrm>
          <a:prstGeom prst="rect">
            <a:avLst/>
          </a:prstGeom>
          <a:ln w="0">
            <a:noFill/>
          </a:ln>
        </p:spPr>
      </p:pic>
      <p:sp>
        <p:nvSpPr>
          <p:cNvPr id="26" name="PlaceHolder 1"/>
          <p:cNvSpPr>
            <a:spLocks noGrp="1"/>
          </p:cNvSpPr>
          <p:nvPr>
            <p:ph type="dt" idx="10"/>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27" name="PlaceHolder 2"/>
          <p:cNvSpPr>
            <a:spLocks noGrp="1"/>
          </p:cNvSpPr>
          <p:nvPr>
            <p:ph type="sldNum" idx="11"/>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5328AC25-0AF8-424E-9691-ED4BEE8E96A3}"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28" name="PlaceHolder 3"/>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Titre</a:t>
            </a:r>
            <a:endParaRPr lang="fr-FR" sz="2550" b="0" u="none" strike="noStrike">
              <a:solidFill>
                <a:schemeClr val="dk1"/>
              </a:solidFill>
              <a:uFillTx/>
              <a:latin typeface="Arial"/>
            </a:endParaRPr>
          </a:p>
        </p:txBody>
      </p:sp>
      <p:sp>
        <p:nvSpPr>
          <p:cNvPr id="29" name="PlaceHolder 4"/>
          <p:cNvSpPr>
            <a:spLocks noGrp="1"/>
          </p:cNvSpPr>
          <p:nvPr>
            <p:ph type="body"/>
          </p:nvPr>
        </p:nvSpPr>
        <p:spPr>
          <a:xfrm>
            <a:off x="3312000" y="180000"/>
            <a:ext cx="5364000" cy="359640"/>
          </a:xfrm>
          <a:prstGeom prst="rect">
            <a:avLst/>
          </a:prstGeom>
          <a:noFill/>
          <a:ln w="0">
            <a:noFill/>
          </a:ln>
        </p:spPr>
        <p:txBody>
          <a:bodyPr lIns="0" tIns="0" rIns="0" bIns="0" anchor="t">
            <a:noAutofit/>
          </a:bodyPr>
          <a:lstStyle/>
          <a:p>
            <a:pPr marL="108000" indent="-108000" algn="r" defTabSz="914400">
              <a:lnSpc>
                <a:spcPct val="100000"/>
              </a:lnSpc>
              <a:buClr>
                <a:srgbClr val="00006D"/>
              </a:buClr>
              <a:buFont typeface="Arial"/>
              <a:buAutoNum type="arabicPeriod"/>
            </a:pPr>
            <a:r>
              <a:rPr lang="fr-FR" sz="750" b="1" u="none" strike="noStrike">
                <a:solidFill>
                  <a:schemeClr val="dk2">
                    <a:lumMod val="75000"/>
                  </a:schemeClr>
                </a:solidFill>
                <a:uFillTx/>
                <a:latin typeface="Arial"/>
              </a:rPr>
              <a:t>Titre</a:t>
            </a:r>
            <a:endParaRPr lang="fr-FR" sz="750" b="0" u="none" strike="noStrike">
              <a:solidFill>
                <a:schemeClr val="dk2"/>
              </a:solidFill>
              <a:uFillTx/>
              <a:latin typeface="Arial"/>
            </a:endParaRPr>
          </a:p>
          <a:p>
            <a:pPr marL="108000" lvl="1" indent="-108000" algn="r" defTabSz="914400">
              <a:lnSpc>
                <a:spcPct val="100000"/>
              </a:lnSpc>
              <a:buClr>
                <a:srgbClr val="00006D"/>
              </a:buClr>
              <a:buFont typeface="Arial"/>
              <a:buAutoNum type="alphaLcPeriod"/>
            </a:pPr>
            <a:r>
              <a:rPr lang="fr-FR" sz="750" b="1" u="none" strike="noStrike">
                <a:solidFill>
                  <a:schemeClr val="dk2">
                    <a:lumMod val="75000"/>
                  </a:schemeClr>
                </a:solidFill>
                <a:uFillTx/>
                <a:latin typeface="Arial"/>
              </a:rPr>
              <a:t>Sous-titre</a:t>
            </a:r>
            <a:endParaRPr lang="fr-FR" sz="750" b="0" u="none" strike="noStrike">
              <a:solidFill>
                <a:schemeClr val="dk2"/>
              </a:solidFill>
              <a:uFillTx/>
              <a:latin typeface="Arial"/>
            </a:endParaRPr>
          </a:p>
        </p:txBody>
      </p:sp>
      <p:sp>
        <p:nvSpPr>
          <p:cNvPr id="30" name="PlaceHolder 5"/>
          <p:cNvSpPr>
            <a:spLocks noGrp="1"/>
          </p:cNvSpPr>
          <p:nvPr>
            <p:ph type="body"/>
          </p:nvPr>
        </p:nvSpPr>
        <p:spPr>
          <a:xfrm>
            <a:off x="467640" y="1836000"/>
            <a:ext cx="251964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
        <p:nvSpPr>
          <p:cNvPr id="31" name="PlaceHolder 6"/>
          <p:cNvSpPr>
            <a:spLocks noGrp="1"/>
          </p:cNvSpPr>
          <p:nvPr>
            <p:ph type="body"/>
          </p:nvPr>
        </p:nvSpPr>
        <p:spPr>
          <a:xfrm>
            <a:off x="3312000" y="1836000"/>
            <a:ext cx="251964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
        <p:nvSpPr>
          <p:cNvPr id="32" name="PlaceHolder 7"/>
          <p:cNvSpPr>
            <a:spLocks noGrp="1"/>
          </p:cNvSpPr>
          <p:nvPr>
            <p:ph type="body"/>
          </p:nvPr>
        </p:nvSpPr>
        <p:spPr>
          <a:xfrm>
            <a:off x="6156360" y="1836000"/>
            <a:ext cx="251964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3" name="Image 6"/>
          <p:cNvPicPr/>
          <p:nvPr/>
        </p:nvPicPr>
        <p:blipFill>
          <a:blip r:embed="rId3"/>
          <a:stretch/>
        </p:blipFill>
        <p:spPr>
          <a:xfrm>
            <a:off x="0" y="0"/>
            <a:ext cx="9143640" cy="5143320"/>
          </a:xfrm>
          <a:prstGeom prst="rect">
            <a:avLst/>
          </a:prstGeom>
          <a:ln w="0">
            <a:noFill/>
          </a:ln>
        </p:spPr>
      </p:pic>
      <p:sp>
        <p:nvSpPr>
          <p:cNvPr id="34" name="PlaceHolder 1"/>
          <p:cNvSpPr>
            <a:spLocks noGrp="1"/>
          </p:cNvSpPr>
          <p:nvPr>
            <p:ph type="dt" idx="12"/>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r>
              <a:rPr lang="fr-FR" sz="750" b="0" u="none" strike="noStrike" cap="all">
                <a:solidFill>
                  <a:schemeClr val="dk2"/>
                </a:solidFill>
                <a:uFillTx/>
                <a:latin typeface="Arial"/>
              </a:rPr>
              <a:t>&lt;date/heure&gt;</a:t>
            </a:r>
            <a:endParaRPr lang="fr-FR" sz="750" b="0" u="none" strike="noStrike">
              <a:solidFill>
                <a:srgbClr val="000000"/>
              </a:solidFill>
              <a:uFillTx/>
              <a:latin typeface="Times New Roman"/>
            </a:endParaRPr>
          </a:p>
        </p:txBody>
      </p:sp>
      <p:sp>
        <p:nvSpPr>
          <p:cNvPr id="35" name="PlaceHolder 2"/>
          <p:cNvSpPr>
            <a:spLocks noGrp="1"/>
          </p:cNvSpPr>
          <p:nvPr>
            <p:ph type="sldNum" idx="13"/>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89C3F5AC-3BD9-485B-83BE-59A146664DCF}" type="slidenum">
              <a:rPr lang="fr-FR" sz="1600" b="0" u="none" strike="noStrike">
                <a:solidFill>
                  <a:srgbClr val="FF0000"/>
                </a:solidFill>
                <a:uFillTx/>
                <a:latin typeface="Arial"/>
              </a:rPr>
              <a:t>‹N°›</a:t>
            </a:fld>
            <a:endParaRPr lang="fr-FR" sz="1600" b="0" u="none" strike="noStrike">
              <a:solidFill>
                <a:srgbClr val="000000"/>
              </a:solidFill>
              <a:uFillTx/>
              <a:latin typeface="Times New Roman"/>
            </a:endParaRPr>
          </a:p>
        </p:txBody>
      </p:sp>
      <p:sp>
        <p:nvSpPr>
          <p:cNvPr id="36" name="PlaceHolder 3"/>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Titre</a:t>
            </a:r>
            <a:endParaRPr lang="fr-FR" sz="2550" b="0" u="none" strike="noStrike">
              <a:solidFill>
                <a:schemeClr val="dk1"/>
              </a:solidFill>
              <a:uFillTx/>
              <a:latin typeface="Arial"/>
            </a:endParaRPr>
          </a:p>
        </p:txBody>
      </p:sp>
      <p:sp>
        <p:nvSpPr>
          <p:cNvPr id="37" name="PlaceHolder 4"/>
          <p:cNvSpPr>
            <a:spLocks noGrp="1"/>
          </p:cNvSpPr>
          <p:nvPr>
            <p:ph type="body"/>
          </p:nvPr>
        </p:nvSpPr>
        <p:spPr>
          <a:xfrm>
            <a:off x="467640" y="1836000"/>
            <a:ext cx="820872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050" b="0" u="none" strike="noStrike">
                <a:solidFill>
                  <a:schemeClr val="dk2">
                    <a:lumMod val="75000"/>
                  </a:schemeClr>
                </a:solidFill>
                <a:uFillTx/>
                <a:latin typeface="Arial"/>
              </a:rPr>
              <a:t>Texte de niveau 1</a:t>
            </a:r>
            <a:endParaRPr lang="fr-FR" sz="1050" b="0" u="none" strike="noStrike">
              <a:solidFill>
                <a:schemeClr val="dk2"/>
              </a:solidFill>
              <a:uFillTx/>
              <a:latin typeface="Arial"/>
            </a:endParaRPr>
          </a:p>
          <a:p>
            <a:pPr marL="252000" lvl="1" indent="-72000" defTabSz="914400">
              <a:lnSpc>
                <a:spcPct val="100000"/>
              </a:lnSpc>
              <a:spcBef>
                <a:spcPts val="601"/>
              </a:spcBef>
              <a:spcAft>
                <a:spcPts val="601"/>
              </a:spcAft>
              <a:buClr>
                <a:srgbClr val="00006D"/>
              </a:buClr>
              <a:buFont typeface="Arial"/>
              <a:buChar char="•"/>
              <a:tabLst>
                <a:tab pos="0" algn="l"/>
              </a:tabLst>
            </a:pPr>
            <a:r>
              <a:rPr lang="fr-FR" sz="950" b="0" u="none" strike="noStrike">
                <a:solidFill>
                  <a:schemeClr val="dk2">
                    <a:lumMod val="75000"/>
                  </a:schemeClr>
                </a:solidFill>
                <a:uFillTx/>
                <a:latin typeface="Arial"/>
              </a:rPr>
              <a:t>Texte de niveau 2</a:t>
            </a:r>
            <a:endParaRPr lang="fr-FR" sz="950" b="0" u="none" strike="noStrike">
              <a:solidFill>
                <a:schemeClr val="dk2"/>
              </a:solidFill>
              <a:uFillTx/>
              <a:latin typeface="Arial"/>
            </a:endParaRPr>
          </a:p>
          <a:p>
            <a:pPr marL="432000" lvl="2" indent="-72000" defTabSz="914400">
              <a:lnSpc>
                <a:spcPct val="100000"/>
              </a:lnSpc>
              <a:spcBef>
                <a:spcPts val="99"/>
              </a:spcBef>
              <a:spcAft>
                <a:spcPts val="99"/>
              </a:spcAft>
              <a:buClr>
                <a:srgbClr val="00006D"/>
              </a:buClr>
              <a:buFont typeface="Arial"/>
              <a:buChar char="•"/>
              <a:tabLst>
                <a:tab pos="0" algn="l"/>
              </a:tabLst>
            </a:pPr>
            <a:r>
              <a:rPr lang="fr-FR" sz="850" b="0" u="none" strike="noStrike">
                <a:solidFill>
                  <a:schemeClr val="dk2">
                    <a:lumMod val="75000"/>
                  </a:schemeClr>
                </a:solidFill>
                <a:uFillTx/>
                <a:latin typeface="Arial"/>
              </a:rPr>
              <a:t>Texte de niveau 3</a:t>
            </a:r>
            <a:endParaRPr lang="fr-FR" sz="850" b="0" u="none" strike="noStrike">
              <a:solidFill>
                <a:schemeClr val="dk2"/>
              </a:solidFill>
              <a:uFillTx/>
              <a:latin typeface="Arial"/>
            </a:endParaRPr>
          </a:p>
          <a:p>
            <a:pPr marL="612000" lvl="3" indent="-72000" defTabSz="914400">
              <a:lnSpc>
                <a:spcPct val="100000"/>
              </a:lnSpc>
              <a:spcBef>
                <a:spcPts val="99"/>
              </a:spcBef>
              <a:spcAft>
                <a:spcPts val="99"/>
              </a:spcAft>
              <a:buClr>
                <a:srgbClr val="00006D"/>
              </a:buClr>
              <a:buFont typeface="Arial"/>
              <a:buChar char="•"/>
              <a:tabLst>
                <a:tab pos="0" algn="l"/>
              </a:tabLst>
            </a:pPr>
            <a:r>
              <a:rPr lang="fr-FR" sz="750" b="0" u="none" strike="noStrike">
                <a:solidFill>
                  <a:schemeClr val="dk2">
                    <a:lumMod val="75000"/>
                  </a:schemeClr>
                </a:solidFill>
                <a:uFillTx/>
                <a:latin typeface="Arial"/>
              </a:rPr>
              <a:t>Texte de niveau 4</a:t>
            </a:r>
            <a:endParaRPr lang="fr-FR" sz="750" b="0" u="none" strike="noStrike">
              <a:solidFill>
                <a:schemeClr val="dk2"/>
              </a:solidFill>
              <a:uFillTx/>
              <a:latin typeface="Arial"/>
            </a:endParaRPr>
          </a:p>
          <a:p>
            <a:pPr marL="828000" lvl="4" indent="-72000" defTabSz="914400">
              <a:lnSpc>
                <a:spcPct val="100000"/>
              </a:lnSpc>
              <a:spcBef>
                <a:spcPts val="99"/>
              </a:spcBef>
              <a:spcAft>
                <a:spcPts val="99"/>
              </a:spcAft>
              <a:buClr>
                <a:srgbClr val="00006D"/>
              </a:buClr>
              <a:buFont typeface="Arial"/>
              <a:buChar char="•"/>
              <a:tabLst>
                <a:tab pos="0" algn="l"/>
              </a:tabLst>
            </a:pPr>
            <a:r>
              <a:rPr lang="fr-FR" sz="700" b="0" u="none" strike="noStrike">
                <a:solidFill>
                  <a:schemeClr val="dk2">
                    <a:lumMod val="75000"/>
                  </a:schemeClr>
                </a:solidFill>
                <a:uFillTx/>
                <a:latin typeface="Arial"/>
              </a:rPr>
              <a:t>Texte de niveau 5</a:t>
            </a:r>
            <a:endParaRPr lang="fr-FR" sz="700" b="0" u="none" strike="noStrike">
              <a:solidFill>
                <a:schemeClr val="dk2"/>
              </a:solidFill>
              <a:uFillTx/>
              <a:latin typeface="Arial"/>
            </a:endParaRPr>
          </a:p>
        </p:txBody>
      </p:sp>
      <p:sp>
        <p:nvSpPr>
          <p:cNvPr id="38" name="PlaceHolder 5"/>
          <p:cNvSpPr>
            <a:spLocks noGrp="1"/>
          </p:cNvSpPr>
          <p:nvPr>
            <p:ph type="body"/>
          </p:nvPr>
        </p:nvSpPr>
        <p:spPr>
          <a:xfrm>
            <a:off x="3312000" y="180000"/>
            <a:ext cx="5364000" cy="359640"/>
          </a:xfrm>
          <a:prstGeom prst="rect">
            <a:avLst/>
          </a:prstGeom>
          <a:noFill/>
          <a:ln w="0">
            <a:noFill/>
          </a:ln>
        </p:spPr>
        <p:txBody>
          <a:bodyPr lIns="0" tIns="0" rIns="0" bIns="0" anchor="t">
            <a:noAutofit/>
          </a:bodyPr>
          <a:lstStyle/>
          <a:p>
            <a:pPr marL="108000" indent="-108000" algn="r" defTabSz="914400">
              <a:lnSpc>
                <a:spcPct val="100000"/>
              </a:lnSpc>
              <a:buClr>
                <a:srgbClr val="00006D"/>
              </a:buClr>
              <a:buFont typeface="Arial"/>
              <a:buAutoNum type="arabicPeriod"/>
            </a:pPr>
            <a:r>
              <a:rPr lang="fr-FR" sz="750" b="1" u="none" strike="noStrike">
                <a:solidFill>
                  <a:schemeClr val="dk2">
                    <a:lumMod val="75000"/>
                  </a:schemeClr>
                </a:solidFill>
                <a:uFillTx/>
                <a:latin typeface="Arial"/>
              </a:rPr>
              <a:t>Titre</a:t>
            </a:r>
            <a:endParaRPr lang="fr-FR" sz="750" b="0" u="none" strike="noStrike">
              <a:solidFill>
                <a:schemeClr val="dk2"/>
              </a:solidFill>
              <a:uFillTx/>
              <a:latin typeface="Arial"/>
            </a:endParaRPr>
          </a:p>
          <a:p>
            <a:pPr marL="108000" lvl="1" indent="-108000" algn="r" defTabSz="914400">
              <a:lnSpc>
                <a:spcPct val="100000"/>
              </a:lnSpc>
              <a:buClr>
                <a:srgbClr val="00006D"/>
              </a:buClr>
              <a:buFont typeface="Arial"/>
              <a:buAutoNum type="alphaLcPeriod"/>
            </a:pPr>
            <a:r>
              <a:rPr lang="fr-FR" sz="750" b="1" u="none" strike="noStrike">
                <a:solidFill>
                  <a:schemeClr val="dk2">
                    <a:lumMod val="75000"/>
                  </a:schemeClr>
                </a:solidFill>
                <a:uFillTx/>
                <a:latin typeface="Arial"/>
              </a:rPr>
              <a:t>Sous-titre</a:t>
            </a:r>
            <a:endParaRPr lang="fr-FR" sz="750" b="0" u="none" strike="noStrike">
              <a:solidFill>
                <a:schemeClr val="dk2"/>
              </a:solidFill>
              <a:uFillTx/>
              <a:latin typeface="Arial"/>
            </a:endParaRP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defTabSz="914400">
              <a:lnSpc>
                <a:spcPct val="90000"/>
              </a:lnSpc>
              <a:buNone/>
            </a:pPr>
            <a:r>
              <a:rPr lang="fr-FR" sz="100" b="1" u="none" strike="noStrike">
                <a:solidFill>
                  <a:schemeClr val="dk1">
                    <a:alpha val="0"/>
                  </a:schemeClr>
                </a:solidFill>
                <a:uFillTx/>
                <a:latin typeface="Arial"/>
              </a:rPr>
              <a:t>w</a:t>
            </a:r>
            <a:endParaRPr lang="fr-FR" sz="100" b="0" u="none" strike="noStrike">
              <a:solidFill>
                <a:schemeClr val="dk1"/>
              </a:solidFill>
              <a:uFillTx/>
              <a:latin typeface="Arial"/>
            </a:endParaRPr>
          </a:p>
        </p:txBody>
      </p:sp>
      <p:sp>
        <p:nvSpPr>
          <p:cNvPr id="3" name="PlaceHolder 2"/>
          <p:cNvSpPr>
            <a:spLocks noGrp="1"/>
          </p:cNvSpPr>
          <p:nvPr>
            <p:ph type="sldNum" idx="3"/>
          </p:nvPr>
        </p:nvSpPr>
        <p:spPr/>
        <p:txBody>
          <a:bodyPr/>
          <a:lstStyle/>
          <a:p>
            <a:fld id="{DFD306CC-78BE-4AB1-B5E3-0C77B75F6012}" type="slidenum">
              <a:rPr/>
              <a:t>1</a:t>
            </a:fld>
            <a:endParaRPr/>
          </a:p>
        </p:txBody>
      </p:sp>
      <p:sp>
        <p:nvSpPr>
          <p:cNvPr id="4" name="PlaceHolder 3"/>
          <p:cNvSpPr>
            <a:spLocks noGrp="1"/>
          </p:cNvSpPr>
          <p:nvPr>
            <p:ph type="dt" idx="1"/>
          </p:nvPr>
        </p:nvSpPr>
        <p:spPr/>
        <p:txBody>
          <a:bodyPr/>
          <a:lstStyle/>
          <a:p>
            <a:fld id="{7B2D6DD1-5653-47E5-A2EE-10A6A840C584}" type="datetime1">
              <a:rPr lang="fr-FR"/>
              <a:t>12/01/2025</a:t>
            </a:fld>
            <a:endParaRPr lang="fr-F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laceHolder 1"/>
          <p:cNvSpPr>
            <a:spLocks noGrp="1"/>
          </p:cNvSpPr>
          <p:nvPr>
            <p:ph type="title"/>
          </p:nvPr>
        </p:nvSpPr>
        <p:spPr>
          <a:xfrm>
            <a:off x="360000" y="900000"/>
            <a:ext cx="8423640" cy="95148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Focus sur l’accompagnement des candidats en situation de handicap ou atteints d’un trouble de santé invalidant </a:t>
            </a:r>
            <a:endParaRPr lang="fr-FR" sz="2200" b="0" u="none" strike="noStrike">
              <a:solidFill>
                <a:schemeClr val="dk1"/>
              </a:solidFill>
              <a:uFillTx/>
              <a:latin typeface="Arial"/>
            </a:endParaRPr>
          </a:p>
        </p:txBody>
      </p:sp>
      <p:sp>
        <p:nvSpPr>
          <p:cNvPr id="70" name="Rectangle 11"/>
          <p:cNvSpPr/>
          <p:nvPr/>
        </p:nvSpPr>
        <p:spPr>
          <a:xfrm>
            <a:off x="202680" y="1593360"/>
            <a:ext cx="8423640" cy="32907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marL="285840" indent="-285840" algn="just" defTabSz="914400">
              <a:lnSpc>
                <a:spcPct val="100000"/>
              </a:lnSpc>
              <a:buClr>
                <a:srgbClr val="FFFFFF"/>
              </a:buClr>
              <a:buFont typeface="Arial"/>
              <a:buChar char="•"/>
            </a:pPr>
            <a:r>
              <a:rPr lang="fr-FR" sz="1600" b="1" u="none" strike="noStrike">
                <a:solidFill>
                  <a:schemeClr val="lt1"/>
                </a:solidFill>
                <a:highlight>
                  <a:srgbClr val="0000FF"/>
                </a:highlight>
                <a:uFillTx/>
                <a:latin typeface="Arial"/>
              </a:rPr>
              <a:t>Les coordonnées d’un référent handicap sur chaque fiche de formation</a:t>
            </a:r>
            <a:r>
              <a:rPr lang="fr-FR" sz="1600" b="1" u="none" strike="noStrike">
                <a:solidFill>
                  <a:schemeClr val="dk2"/>
                </a:solidFill>
                <a:uFillTx/>
                <a:latin typeface="Arial"/>
              </a:rPr>
              <a:t>.</a:t>
            </a:r>
            <a:r>
              <a:rPr lang="fr-FR" sz="1600" b="1" u="none" strike="noStrike">
                <a:solidFill>
                  <a:schemeClr val="dk1"/>
                </a:solidFill>
                <a:uFillTx/>
                <a:latin typeface="Arial"/>
              </a:rPr>
              <a:t> </a:t>
            </a:r>
            <a:r>
              <a:rPr lang="fr-FR" sz="1600" b="0" u="none" strike="noStrike">
                <a:solidFill>
                  <a:schemeClr val="dk1"/>
                </a:solidFill>
                <a:uFillTx/>
                <a:latin typeface="Arial"/>
              </a:rPr>
              <a:t>Il est disponible pour répondre aux interrogations des lycéens tout au long de la procédure.</a:t>
            </a:r>
            <a:endParaRPr lang="fr-FR" sz="1600" b="0" u="none" strike="noStrike">
              <a:solidFill>
                <a:srgbClr val="000000"/>
              </a:solidFill>
              <a:uFillTx/>
              <a:latin typeface="Arial"/>
            </a:endParaRPr>
          </a:p>
          <a:p>
            <a:pPr algn="just" defTabSz="914400">
              <a:lnSpc>
                <a:spcPct val="100000"/>
              </a:lnSpc>
            </a:pPr>
            <a:endParaRPr lang="fr-FR" sz="900" b="0" u="none" strike="noStrike">
              <a:solidFill>
                <a:srgbClr val="000000"/>
              </a:solidFill>
              <a:uFillTx/>
              <a:latin typeface="Arial"/>
            </a:endParaRPr>
          </a:p>
          <a:p>
            <a:pPr marL="285840" indent="-285840" algn="just" defTabSz="914400">
              <a:lnSpc>
                <a:spcPct val="100000"/>
              </a:lnSpc>
              <a:buClr>
                <a:srgbClr val="FFFFFF"/>
              </a:buClr>
              <a:buFont typeface="Arial"/>
              <a:buChar char="•"/>
            </a:pPr>
            <a:r>
              <a:rPr lang="fr-FR" sz="1600" b="1" u="none" strike="noStrike">
                <a:solidFill>
                  <a:schemeClr val="lt1"/>
                </a:solidFill>
                <a:highlight>
                  <a:srgbClr val="0000FF"/>
                </a:highlight>
                <a:uFillTx/>
                <a:latin typeface="Arial"/>
              </a:rPr>
              <a:t>Le candidat peut renseigner une fiche de liaison dans son dossier Parcoursup</a:t>
            </a:r>
            <a:r>
              <a:rPr lang="fr-FR" sz="1600" b="1" u="none" strike="noStrike">
                <a:solidFill>
                  <a:schemeClr val="dk2"/>
                </a:solidFill>
                <a:uFillTx/>
                <a:latin typeface="Arial"/>
              </a:rPr>
              <a:t> </a:t>
            </a:r>
            <a:r>
              <a:rPr lang="fr-FR" sz="1600" b="0" u="none" strike="noStrike">
                <a:solidFill>
                  <a:schemeClr val="dk1"/>
                </a:solidFill>
                <a:uFillTx/>
                <a:latin typeface="Arial"/>
              </a:rPr>
              <a:t>pour préciser ses besoins. Cette fiche est </a:t>
            </a:r>
            <a:r>
              <a:rPr lang="fr-FR" sz="1600" b="1" u="none" strike="noStrike">
                <a:solidFill>
                  <a:schemeClr val="dk1"/>
                </a:solidFill>
                <a:uFillTx/>
                <a:latin typeface="Arial"/>
              </a:rPr>
              <a:t>facultative</a:t>
            </a:r>
            <a:r>
              <a:rPr lang="fr-FR" sz="1600" b="0" u="none" strike="noStrike">
                <a:solidFill>
                  <a:schemeClr val="dk1"/>
                </a:solidFill>
                <a:uFillTx/>
                <a:latin typeface="Arial"/>
              </a:rPr>
              <a:t> et n’est </a:t>
            </a:r>
            <a:r>
              <a:rPr lang="fr-FR" sz="1600" b="1" u="none" strike="noStrike">
                <a:solidFill>
                  <a:schemeClr val="dk1"/>
                </a:solidFill>
                <a:uFillTx/>
                <a:latin typeface="Arial"/>
              </a:rPr>
              <a:t>pas transmise aux formations </a:t>
            </a:r>
            <a:r>
              <a:rPr lang="fr-FR" sz="1600" b="0" u="none" strike="noStrike">
                <a:solidFill>
                  <a:schemeClr val="dk1"/>
                </a:solidFill>
                <a:uFillTx/>
                <a:latin typeface="Arial"/>
              </a:rPr>
              <a:t>pour l’examen des vœux </a:t>
            </a:r>
            <a:r>
              <a:rPr lang="fr-FR" sz="1600" b="0" u="none" strike="noStrike">
                <a:solidFill>
                  <a:schemeClr val="dk1"/>
                </a:solidFill>
                <a:uFillTx/>
                <a:latin typeface="Wingdings"/>
              </a:rPr>
              <a:t></a:t>
            </a:r>
            <a:r>
              <a:rPr lang="fr-FR" sz="1600" b="0" u="none" strike="noStrike">
                <a:solidFill>
                  <a:schemeClr val="dk1"/>
                </a:solidFill>
                <a:uFillTx/>
                <a:latin typeface="Arial"/>
              </a:rPr>
              <a:t> </a:t>
            </a:r>
            <a:r>
              <a:rPr lang="fr-FR" sz="1600" b="1" u="none" strike="noStrike">
                <a:solidFill>
                  <a:srgbClr val="000091"/>
                </a:solidFill>
                <a:uFillTx/>
                <a:latin typeface="Arial"/>
              </a:rPr>
              <a:t>Le candidat pourra demander à Parcoursup de la transmettre à la formation qu’il aura choisie pour préparer sa rentrée</a:t>
            </a:r>
            <a:r>
              <a:rPr lang="fr-FR" sz="1600" b="0" u="none" strike="noStrike">
                <a:solidFill>
                  <a:schemeClr val="dk1"/>
                </a:solidFill>
                <a:uFillTx/>
                <a:latin typeface="Arial"/>
              </a:rPr>
              <a:t>. Cela permet d’anticiper son arrivée dans le nouvel établissement.</a:t>
            </a:r>
            <a:endParaRPr lang="fr-FR" sz="1600" b="0" u="none" strike="noStrike">
              <a:solidFill>
                <a:srgbClr val="000000"/>
              </a:solidFill>
              <a:uFillTx/>
              <a:latin typeface="Arial"/>
            </a:endParaRPr>
          </a:p>
          <a:p>
            <a:pPr defTabSz="914400">
              <a:lnSpc>
                <a:spcPct val="100000"/>
              </a:lnSpc>
            </a:pPr>
            <a:endParaRPr lang="fr-FR" sz="900" b="0" u="none" strike="noStrike">
              <a:solidFill>
                <a:srgbClr val="000000"/>
              </a:solidFill>
              <a:uFillTx/>
              <a:latin typeface="Arial"/>
            </a:endParaRPr>
          </a:p>
          <a:p>
            <a:pPr marL="285840" indent="-285840" algn="just" defTabSz="914400">
              <a:lnSpc>
                <a:spcPct val="100000"/>
              </a:lnSpc>
              <a:buClr>
                <a:srgbClr val="FFFFFF"/>
              </a:buClr>
              <a:buFont typeface="Arial"/>
              <a:buChar char="•"/>
            </a:pPr>
            <a:r>
              <a:rPr lang="fr-FR" sz="1600" b="1" u="none" strike="noStrike">
                <a:solidFill>
                  <a:schemeClr val="lt1"/>
                </a:solidFill>
                <a:highlight>
                  <a:srgbClr val="0000FF"/>
                </a:highlight>
                <a:uFillTx/>
                <a:latin typeface="Arial"/>
              </a:rPr>
              <a:t>Fin mai 2025, le candidat peut demander au recteur le réexamen de son dossier</a:t>
            </a:r>
            <a:r>
              <a:rPr lang="fr-FR" sz="1600" b="1" u="none" strike="noStrike">
                <a:solidFill>
                  <a:schemeClr val="dk1"/>
                </a:solidFill>
                <a:uFillTx/>
                <a:latin typeface="Arial"/>
              </a:rPr>
              <a:t> </a:t>
            </a:r>
            <a:r>
              <a:rPr lang="fr-FR" sz="1600" b="0" u="none" strike="noStrike">
                <a:solidFill>
                  <a:schemeClr val="dk1"/>
                </a:solidFill>
                <a:uFillTx/>
                <a:latin typeface="Arial"/>
              </a:rPr>
              <a:t>(via la rubrique « contact » dans Parcoursup) s’il ne trouve pas de formation adaptée à ses besoins spécifiques et que sa situation justifie une inscription dans un établissement situé dans une zone géographique déterminée. </a:t>
            </a:r>
            <a:endParaRPr lang="fr-FR" sz="1600" b="0" u="none" strike="noStrike">
              <a:solidFill>
                <a:srgbClr val="000000"/>
              </a:solidFill>
              <a:uFillTx/>
              <a:latin typeface="Arial"/>
            </a:endParaRPr>
          </a:p>
          <a:p>
            <a:pPr defTabSz="914400">
              <a:lnSpc>
                <a:spcPct val="100000"/>
              </a:lnSpc>
            </a:pPr>
            <a:endParaRPr lang="fr-FR" sz="1600" b="0" u="none" strike="noStrike">
              <a:solidFill>
                <a:srgbClr val="000000"/>
              </a:solidFill>
              <a:uFillTx/>
              <a:latin typeface="Arial"/>
            </a:endParaRPr>
          </a:p>
        </p:txBody>
      </p:sp>
      <p:sp>
        <p:nvSpPr>
          <p:cNvPr id="3" name="PlaceHolder 2"/>
          <p:cNvSpPr>
            <a:spLocks noGrp="1"/>
          </p:cNvSpPr>
          <p:nvPr>
            <p:ph type="sldNum" idx="11"/>
          </p:nvPr>
        </p:nvSpPr>
        <p:spPr/>
        <p:txBody>
          <a:bodyPr/>
          <a:lstStyle/>
          <a:p>
            <a:fld id="{7AAC5221-47E2-4312-8C2E-E0FD81F75C8C}" type="slidenum">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ZoneTexte 6"/>
          <p:cNvSpPr/>
          <p:nvPr/>
        </p:nvSpPr>
        <p:spPr>
          <a:xfrm>
            <a:off x="351720" y="3795840"/>
            <a:ext cx="8756280" cy="943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800" b="1" u="none" strike="noStrike">
                <a:solidFill>
                  <a:schemeClr val="dk2"/>
                </a:solidFill>
                <a:uFillTx/>
                <a:latin typeface="Arial"/>
              </a:rPr>
              <a:t>Etape 2 : s’inscrire, formuler ses vœux et finaliser son dossier  </a:t>
            </a:r>
            <a:endParaRPr lang="fr-FR" sz="2800" b="0" u="none" strike="noStrike">
              <a:solidFill>
                <a:srgbClr val="000000"/>
              </a:solidFill>
              <a:uFillTx/>
              <a:latin typeface="Arial"/>
            </a:endParaRPr>
          </a:p>
        </p:txBody>
      </p:sp>
      <p:pic>
        <p:nvPicPr>
          <p:cNvPr id="72" name="Espace réservé pour une image  2"/>
          <p:cNvPicPr/>
          <p:nvPr/>
        </p:nvPicPr>
        <p:blipFill>
          <a:blip r:embed="rId2"/>
          <a:srcRect t="8579" b="8579"/>
          <a:stretch/>
        </p:blipFill>
        <p:spPr>
          <a:xfrm>
            <a:off x="1272960" y="791280"/>
            <a:ext cx="6908040" cy="3004200"/>
          </a:xfrm>
          <a:prstGeom prst="rect">
            <a:avLst/>
          </a:prstGeom>
          <a:ln w="0">
            <a:noFill/>
          </a:ln>
        </p:spPr>
      </p:pic>
      <p:sp>
        <p:nvSpPr>
          <p:cNvPr id="2" name="PlaceHolder 1"/>
          <p:cNvSpPr>
            <a:spLocks noGrp="1"/>
          </p:cNvSpPr>
          <p:nvPr>
            <p:ph type="sldNum" idx="9"/>
          </p:nvPr>
        </p:nvSpPr>
        <p:spPr/>
        <p:txBody>
          <a:bodyPr/>
          <a:lstStyle/>
          <a:p>
            <a:fld id="{108A0A17-FD8B-49E7-9D47-16CC6ED22593}" type="slidenum">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pic>
        <p:nvPicPr>
          <p:cNvPr id="74" name="Image 73"/>
          <p:cNvPicPr/>
          <p:nvPr/>
        </p:nvPicPr>
        <p:blipFill>
          <a:blip r:embed="rId2"/>
          <a:stretch/>
        </p:blipFill>
        <p:spPr>
          <a:xfrm>
            <a:off x="180000" y="952920"/>
            <a:ext cx="8789040" cy="3007080"/>
          </a:xfrm>
          <a:prstGeom prst="rect">
            <a:avLst/>
          </a:prstGeom>
          <a:ln w="0">
            <a:noFill/>
          </a:ln>
        </p:spPr>
      </p:pic>
      <p:sp>
        <p:nvSpPr>
          <p:cNvPr id="3" name="PlaceHolder 2"/>
          <p:cNvSpPr>
            <a:spLocks noGrp="1"/>
          </p:cNvSpPr>
          <p:nvPr>
            <p:ph type="sldNum" idx="5"/>
          </p:nvPr>
        </p:nvSpPr>
        <p:spPr/>
        <p:txBody>
          <a:bodyPr/>
          <a:lstStyle/>
          <a:p>
            <a:fld id="{0523B3DC-86A4-4AAC-80F2-AEFB2DDE5821}" type="slidenum">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467640" y="900000"/>
            <a:ext cx="8208720" cy="5623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S’inscrire sur Parcoursup </a:t>
            </a:r>
            <a:endParaRPr lang="fr-FR" sz="2200" b="0" u="none" strike="noStrike">
              <a:solidFill>
                <a:schemeClr val="dk1"/>
              </a:solidFill>
              <a:uFillTx/>
              <a:latin typeface="Arial"/>
            </a:endParaRPr>
          </a:p>
        </p:txBody>
      </p:sp>
      <p:sp>
        <p:nvSpPr>
          <p:cNvPr id="76" name="PlaceHolder 2"/>
          <p:cNvSpPr>
            <a:spLocks noGrp="1"/>
          </p:cNvSpPr>
          <p:nvPr>
            <p:ph type="sldNum" idx="18"/>
          </p:nvPr>
        </p:nvSpPr>
        <p:spPr>
          <a:xfrm>
            <a:off x="759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1EE0247B-59E4-46C1-A8AA-6777275DC193}" type="slidenum">
              <a:rPr lang="fr-FR" sz="1600" b="0" u="none" strike="noStrike">
                <a:solidFill>
                  <a:srgbClr val="FF0000"/>
                </a:solidFill>
                <a:uFillTx/>
                <a:latin typeface="Arial"/>
              </a:rPr>
              <a:t>13</a:t>
            </a:fld>
            <a:endParaRPr lang="fr-FR" sz="1600" b="0" u="none" strike="noStrike">
              <a:solidFill>
                <a:srgbClr val="000000"/>
              </a:solidFill>
              <a:uFillTx/>
              <a:latin typeface="Times New Roman"/>
            </a:endParaRPr>
          </a:p>
        </p:txBody>
      </p:sp>
      <p:sp>
        <p:nvSpPr>
          <p:cNvPr id="77" name="Rectangle à coins arrondis 6"/>
          <p:cNvSpPr/>
          <p:nvPr/>
        </p:nvSpPr>
        <p:spPr>
          <a:xfrm>
            <a:off x="6121440" y="180000"/>
            <a:ext cx="2817000" cy="35640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À partir du 15 janvier 2025</a:t>
            </a:r>
            <a:endParaRPr lang="fr-FR" sz="1400" b="0" u="none" strike="noStrike">
              <a:solidFill>
                <a:srgbClr val="000000"/>
              </a:solidFill>
              <a:uFillTx/>
              <a:latin typeface="Arial"/>
            </a:endParaRPr>
          </a:p>
        </p:txBody>
      </p:sp>
      <p:sp>
        <p:nvSpPr>
          <p:cNvPr id="78" name="Rectangle à coins arrondis 10"/>
          <p:cNvSpPr/>
          <p:nvPr/>
        </p:nvSpPr>
        <p:spPr>
          <a:xfrm>
            <a:off x="360000" y="3960000"/>
            <a:ext cx="8268840" cy="93384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just" defTabSz="457200">
              <a:lnSpc>
                <a:spcPct val="90000"/>
              </a:lnSpc>
              <a:tabLst>
                <a:tab pos="0" algn="l"/>
              </a:tabLst>
            </a:pPr>
            <a:r>
              <a:rPr lang="fr-FR" sz="1400" b="1" u="none" strike="noStrike">
                <a:solidFill>
                  <a:schemeClr val="lt1"/>
                </a:solidFill>
                <a:uFillTx/>
                <a:latin typeface="Arial"/>
              </a:rPr>
              <a:t>Conseil aux parents ou tuteurs légaux </a:t>
            </a:r>
            <a:r>
              <a:rPr lang="fr-FR" sz="1400" b="0" u="none" strike="noStrike">
                <a:solidFill>
                  <a:schemeClr val="lt1"/>
                </a:solidFill>
                <a:uFillTx/>
                <a:latin typeface="Arial"/>
              </a:rPr>
              <a:t>: renseigner votre email et numéro de portable dans le dossier de votre enfant pour recevoir messages et alertes Parcoursup.</a:t>
            </a:r>
            <a:r>
              <a:rPr lang="fr-FR" sz="1400" b="1" u="none" strike="noStrike">
                <a:solidFill>
                  <a:schemeClr val="lt1"/>
                </a:solidFill>
                <a:uFillTx/>
                <a:latin typeface="Arial"/>
              </a:rPr>
              <a:t> </a:t>
            </a:r>
            <a:r>
              <a:rPr lang="fr-FR" sz="1400" b="0" u="none" strike="noStrike">
                <a:solidFill>
                  <a:schemeClr val="lt1"/>
                </a:solidFill>
                <a:uFillTx/>
                <a:latin typeface="Arial"/>
              </a:rPr>
              <a:t>Vous pourrez également recevoir des formations qui organisent des épreuves écrites/orales le rappel des échéances</a:t>
            </a:r>
            <a:r>
              <a:rPr lang="fr-FR" sz="1600" b="0" u="none" strike="noStrike">
                <a:solidFill>
                  <a:schemeClr val="lt1"/>
                </a:solidFill>
                <a:uFillTx/>
                <a:latin typeface="Arial"/>
              </a:rPr>
              <a:t>. </a:t>
            </a:r>
            <a:endParaRPr lang="fr-FR" sz="1600" b="0" u="none" strike="noStrike">
              <a:solidFill>
                <a:srgbClr val="FFFFFF"/>
              </a:solidFill>
              <a:uFillTx/>
              <a:latin typeface="Arial"/>
            </a:endParaRPr>
          </a:p>
        </p:txBody>
      </p:sp>
      <p:sp>
        <p:nvSpPr>
          <p:cNvPr id="79" name="Espace réservé du contenu 2"/>
          <p:cNvSpPr/>
          <p:nvPr/>
        </p:nvSpPr>
        <p:spPr>
          <a:xfrm>
            <a:off x="450720" y="1257480"/>
            <a:ext cx="8208720" cy="33271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just" defTabSz="457200">
              <a:lnSpc>
                <a:spcPct val="100000"/>
              </a:lnSpc>
              <a:spcBef>
                <a:spcPts val="601"/>
              </a:spcBef>
              <a:spcAft>
                <a:spcPts val="601"/>
              </a:spcAft>
              <a:tabLst>
                <a:tab pos="0" algn="l"/>
              </a:tabLst>
            </a:pPr>
            <a:r>
              <a:rPr lang="fr-FR" sz="1400" b="1" u="none" strike="noStrike">
                <a:solidFill>
                  <a:schemeClr val="lt1"/>
                </a:solidFill>
                <a:highlight>
                  <a:srgbClr val="0000FF"/>
                </a:highlight>
                <a:uFillTx/>
                <a:latin typeface="Arial"/>
              </a:rPr>
              <a:t>Au préalable : </a:t>
            </a:r>
            <a:endParaRPr lang="fr-FR" sz="1400" b="0" u="none" strike="noStrike">
              <a:solidFill>
                <a:srgbClr val="000000"/>
              </a:solidFill>
              <a:uFillTx/>
              <a:latin typeface="Arial"/>
            </a:endParaRPr>
          </a:p>
          <a:p>
            <a:pPr marL="285840" indent="-285840" algn="just" defTabSz="457200">
              <a:lnSpc>
                <a:spcPct val="100000"/>
              </a:lnSpc>
              <a:spcBef>
                <a:spcPts val="601"/>
              </a:spcBef>
              <a:spcAft>
                <a:spcPts val="601"/>
              </a:spcAft>
              <a:buClr>
                <a:srgbClr val="FF0000"/>
              </a:buClr>
              <a:buFont typeface="Courier New"/>
              <a:buChar char="o"/>
              <a:tabLst>
                <a:tab pos="0" algn="l"/>
              </a:tabLst>
            </a:pPr>
            <a:r>
              <a:rPr lang="fr-FR" sz="1400" b="1" u="none" strike="noStrike">
                <a:solidFill>
                  <a:schemeClr val="lt1"/>
                </a:solidFill>
                <a:highlight>
                  <a:srgbClr val="0000FF"/>
                </a:highlight>
                <a:uFillTx/>
                <a:latin typeface="Arial"/>
              </a:rPr>
              <a:t>Il vous sera demandé de créer un compte si vous ne l’avez pas encore fait. </a:t>
            </a:r>
            <a:endParaRPr lang="fr-FR" sz="1400" b="0" u="none" strike="noStrike">
              <a:solidFill>
                <a:srgbClr val="000000"/>
              </a:solidFill>
              <a:uFillTx/>
              <a:latin typeface="Arial"/>
            </a:endParaRPr>
          </a:p>
          <a:p>
            <a:pPr marL="285840" indent="-285840" algn="just" defTabSz="457200">
              <a:lnSpc>
                <a:spcPct val="100000"/>
              </a:lnSpc>
              <a:spcBef>
                <a:spcPts val="601"/>
              </a:spcBef>
              <a:spcAft>
                <a:spcPts val="601"/>
              </a:spcAft>
              <a:buClr>
                <a:srgbClr val="FF0000"/>
              </a:buClr>
              <a:buFont typeface="Courier New"/>
              <a:buChar char="o"/>
              <a:tabLst>
                <a:tab pos="0" algn="l"/>
              </a:tabLst>
            </a:pPr>
            <a:r>
              <a:rPr lang="fr-FR" sz="1400" b="1" u="none" strike="noStrike">
                <a:solidFill>
                  <a:schemeClr val="lt1"/>
                </a:solidFill>
                <a:highlight>
                  <a:srgbClr val="0000FF"/>
                </a:highlight>
                <a:uFillTx/>
                <a:latin typeface="Arial"/>
              </a:rPr>
              <a:t>Pour cela, vous devez renseigner une adresse mail valide et consultée régulièrement (</a:t>
            </a:r>
            <a:r>
              <a:rPr lang="fr-FR" sz="1400" b="0" u="none" strike="noStrike">
                <a:solidFill>
                  <a:schemeClr val="accent1"/>
                </a:solidFill>
                <a:uFillTx/>
                <a:latin typeface="Arial"/>
              </a:rPr>
              <a:t>pour échanger et recevoir les informations sur votre dossier) </a:t>
            </a:r>
            <a:r>
              <a:rPr lang="fr-FR" sz="1400" b="1" u="none" strike="noStrike">
                <a:solidFill>
                  <a:schemeClr val="lt1"/>
                </a:solidFill>
                <a:highlight>
                  <a:srgbClr val="0000FF"/>
                </a:highlight>
                <a:uFillTx/>
                <a:latin typeface="Arial"/>
              </a:rPr>
              <a:t>et un mot de passe</a:t>
            </a:r>
            <a:endParaRPr lang="fr-FR" sz="1400" b="0" u="none" strike="noStrike">
              <a:solidFill>
                <a:srgbClr val="000000"/>
              </a:solidFill>
              <a:uFillTx/>
              <a:latin typeface="Arial"/>
            </a:endParaRPr>
          </a:p>
          <a:p>
            <a:pPr algn="just" defTabSz="457200">
              <a:lnSpc>
                <a:spcPct val="100000"/>
              </a:lnSpc>
              <a:spcBef>
                <a:spcPts val="601"/>
              </a:spcBef>
              <a:spcAft>
                <a:spcPts val="601"/>
              </a:spcAft>
              <a:tabLst>
                <a:tab pos="0" algn="l"/>
              </a:tabLst>
            </a:pPr>
            <a:r>
              <a:rPr lang="fr-FR" sz="1400" b="1" u="none" strike="noStrike">
                <a:solidFill>
                  <a:schemeClr val="lt1"/>
                </a:solidFill>
                <a:highlight>
                  <a:srgbClr val="0000FF"/>
                </a:highlight>
                <a:uFillTx/>
                <a:latin typeface="Arial"/>
              </a:rPr>
              <a:t>A partir de ce compte, vous allez créer votre dossier candidat </a:t>
            </a:r>
            <a:endParaRPr lang="fr-FR" sz="1400" b="0" u="none" strike="noStrike">
              <a:solidFill>
                <a:srgbClr val="000000"/>
              </a:solidFill>
              <a:uFillTx/>
              <a:latin typeface="Arial"/>
            </a:endParaRPr>
          </a:p>
          <a:p>
            <a:pPr marL="285840" indent="-285840" algn="just" defTabSz="457200">
              <a:lnSpc>
                <a:spcPct val="100000"/>
              </a:lnSpc>
              <a:spcBef>
                <a:spcPts val="601"/>
              </a:spcBef>
              <a:spcAft>
                <a:spcPts val="601"/>
              </a:spcAft>
              <a:buClr>
                <a:srgbClr val="FF0000"/>
              </a:buClr>
              <a:buFont typeface="Courier New"/>
              <a:buChar char="o"/>
              <a:tabLst>
                <a:tab pos="0" algn="l"/>
              </a:tabLst>
            </a:pPr>
            <a:r>
              <a:rPr lang="fr-FR" sz="1400" b="1" u="none" strike="noStrike">
                <a:solidFill>
                  <a:schemeClr val="lt1"/>
                </a:solidFill>
                <a:highlight>
                  <a:srgbClr val="0000FF"/>
                </a:highlight>
                <a:uFillTx/>
                <a:latin typeface="Arial"/>
              </a:rPr>
              <a:t>Vous avez besoin de votre INE</a:t>
            </a:r>
            <a:r>
              <a:rPr lang="fr-FR" sz="1400" b="1" u="none" strike="noStrike">
                <a:solidFill>
                  <a:srgbClr val="3D566E"/>
                </a:solidFill>
                <a:uFillTx/>
                <a:latin typeface="Arial"/>
              </a:rPr>
              <a:t> </a:t>
            </a:r>
            <a:r>
              <a:rPr lang="fr-FR" sz="1400" b="0" u="none" strike="noStrike">
                <a:solidFill>
                  <a:schemeClr val="accent1"/>
                </a:solidFill>
                <a:uFillTx/>
                <a:latin typeface="Arial"/>
              </a:rPr>
              <a:t>(identifiant national élève) : sur les bulletins scolaires ou le relevé de notes des épreuves anticipées du baccalauréat. </a:t>
            </a:r>
            <a:endParaRPr lang="fr-FR" sz="1400" b="0" u="none" strike="noStrike">
              <a:solidFill>
                <a:srgbClr val="000000"/>
              </a:solidFill>
              <a:uFillTx/>
              <a:latin typeface="Arial"/>
            </a:endParaRPr>
          </a:p>
          <a:p>
            <a:pPr algn="just" defTabSz="457200">
              <a:lnSpc>
                <a:spcPct val="100000"/>
              </a:lnSpc>
              <a:spcBef>
                <a:spcPts val="601"/>
              </a:spcBef>
              <a:spcAft>
                <a:spcPts val="601"/>
              </a:spcAft>
              <a:tabLst>
                <a:tab pos="0" algn="l"/>
              </a:tabLst>
            </a:pPr>
            <a:r>
              <a:rPr lang="fr-FR" sz="1200" b="1" u="none" strike="noStrike">
                <a:solidFill>
                  <a:schemeClr val="accent1"/>
                </a:solidFill>
                <a:uFillTx/>
                <a:latin typeface="Arial"/>
              </a:rPr>
              <a:t>À noter pour les lycées français à l’étranger </a:t>
            </a:r>
            <a:r>
              <a:rPr lang="fr-FR" sz="1200" b="0" u="none" strike="noStrike">
                <a:solidFill>
                  <a:schemeClr val="accent1"/>
                </a:solidFill>
                <a:uFillTx/>
                <a:latin typeface="Arial"/>
              </a:rPr>
              <a:t>: l’établissement fournit l’identifiant à utiliser pour créer votre dossier candidat depuis votre compte.</a:t>
            </a:r>
            <a:endParaRPr lang="fr-FR" sz="1200" b="0" u="none" strike="noStrike">
              <a:solidFill>
                <a:srgbClr val="000000"/>
              </a:solidFill>
              <a:uFillTx/>
              <a:latin typeface="Arial"/>
            </a:endParaRPr>
          </a:p>
          <a:p>
            <a:pPr defTabSz="457200">
              <a:lnSpc>
                <a:spcPct val="100000"/>
              </a:lnSpc>
              <a:spcBef>
                <a:spcPts val="400"/>
              </a:spcBef>
              <a:tabLst>
                <a:tab pos="0" algn="l"/>
              </a:tabLst>
            </a:pPr>
            <a:endParaRPr lang="fr-FR" sz="2000" b="0" u="none" strike="noStrike">
              <a:solidFill>
                <a:srgbClr val="000000"/>
              </a:solidFill>
              <a:uFillTx/>
              <a:latin typeface="Arial"/>
            </a:endParaRPr>
          </a:p>
          <a:p>
            <a:pPr defTabSz="914400">
              <a:lnSpc>
                <a:spcPct val="100000"/>
              </a:lnSpc>
              <a:spcAft>
                <a:spcPts val="499"/>
              </a:spcAft>
              <a:tabLst>
                <a:tab pos="0" algn="l"/>
              </a:tabLst>
            </a:pPr>
            <a:endParaRPr lang="fr-FR" sz="1050" b="0" u="none" strike="noStrike">
              <a:solidFill>
                <a:srgbClr val="000000"/>
              </a:solidFill>
              <a:uFillTx/>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PlaceHolder 1"/>
          <p:cNvSpPr>
            <a:spLocks noGrp="1"/>
          </p:cNvSpPr>
          <p:nvPr>
            <p:ph type="title"/>
          </p:nvPr>
        </p:nvSpPr>
        <p:spPr>
          <a:xfrm>
            <a:off x="360000" y="900000"/>
            <a:ext cx="8423640" cy="4471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Formuler librement vos vœux sur Parcoursup </a:t>
            </a:r>
            <a:endParaRPr lang="fr-FR" sz="2200" b="0" u="none" strike="noStrike">
              <a:solidFill>
                <a:schemeClr val="dk1"/>
              </a:solidFill>
              <a:uFillTx/>
              <a:latin typeface="Arial"/>
            </a:endParaRPr>
          </a:p>
        </p:txBody>
      </p:sp>
      <p:sp>
        <p:nvSpPr>
          <p:cNvPr id="81" name="PlaceHolder 2"/>
          <p:cNvSpPr>
            <a:spLocks noGrp="1"/>
          </p:cNvSpPr>
          <p:nvPr>
            <p:ph/>
          </p:nvPr>
        </p:nvSpPr>
        <p:spPr>
          <a:xfrm>
            <a:off x="343800" y="1201320"/>
            <a:ext cx="8422200" cy="2788200"/>
          </a:xfrm>
          <a:prstGeom prst="rect">
            <a:avLst/>
          </a:prstGeom>
          <a:noFill/>
          <a:ln w="0">
            <a:noFill/>
          </a:ln>
        </p:spPr>
        <p:txBody>
          <a:bodyPr lIns="0" tIns="0" rIns="0" bIns="0" anchor="t">
            <a:noAutofit/>
          </a:bodyPr>
          <a:lstStyle/>
          <a:p>
            <a:pPr indent="0" defTabSz="457200">
              <a:lnSpc>
                <a:spcPct val="100000"/>
              </a:lnSpc>
              <a:spcBef>
                <a:spcPts val="601"/>
              </a:spcBef>
              <a:spcAft>
                <a:spcPts val="601"/>
              </a:spcAft>
              <a:buNone/>
              <a:tabLst>
                <a:tab pos="0" algn="l"/>
              </a:tabLst>
            </a:pPr>
            <a:endParaRPr lang="fr-FR" sz="900" b="0" u="none" strike="noStrike">
              <a:solidFill>
                <a:schemeClr val="dk2"/>
              </a:solidFill>
              <a:uFillTx/>
              <a:latin typeface="Arial"/>
            </a:endParaRPr>
          </a:p>
          <a:p>
            <a:pPr indent="0" algn="just" defTabSz="457200">
              <a:lnSpc>
                <a:spcPct val="100000"/>
              </a:lnSpc>
              <a:spcAft>
                <a:spcPts val="601"/>
              </a:spcAft>
              <a:buNone/>
              <a:tabLst>
                <a:tab pos="0" algn="l"/>
              </a:tabLst>
            </a:pPr>
            <a:r>
              <a:rPr lang="fr-FR" sz="1800" b="1" u="none" strike="noStrike">
                <a:solidFill>
                  <a:schemeClr val="dk1"/>
                </a:solidFill>
                <a:uFillTx/>
                <a:latin typeface="Arial"/>
              </a:rPr>
              <a:t>&gt;</a:t>
            </a:r>
            <a:r>
              <a:rPr lang="fr-FR" sz="1800" b="1" u="none" strike="noStrike">
                <a:solidFill>
                  <a:srgbClr val="EC130E"/>
                </a:solidFill>
                <a:uFillTx/>
                <a:latin typeface="Arial"/>
              </a:rPr>
              <a:t> </a:t>
            </a:r>
            <a:r>
              <a:rPr lang="fr-FR" sz="1300" b="1" u="none" strike="noStrike">
                <a:solidFill>
                  <a:schemeClr val="lt1"/>
                </a:solidFill>
                <a:highlight>
                  <a:srgbClr val="0000FF"/>
                </a:highlight>
                <a:uFillTx/>
                <a:latin typeface="Arial"/>
              </a:rPr>
              <a:t>Jusqu’à 10 vœux et 10 vœux supplémentaires pour des formations en apprentissage </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0" u="none" strike="noStrike">
                <a:solidFill>
                  <a:schemeClr val="dk1"/>
                </a:solidFill>
                <a:uFillTx/>
                <a:latin typeface="Arial"/>
              </a:rPr>
              <a:t>Pour des </a:t>
            </a:r>
            <a:r>
              <a:rPr lang="fr-FR" sz="1300" b="1" u="none" strike="noStrike">
                <a:solidFill>
                  <a:schemeClr val="dk2">
                    <a:lumMod val="75000"/>
                  </a:schemeClr>
                </a:solidFill>
                <a:uFillTx/>
                <a:latin typeface="Arial"/>
              </a:rPr>
              <a:t>formations sélectives </a:t>
            </a:r>
            <a:r>
              <a:rPr lang="fr-FR" sz="1300" b="0" u="none" strike="noStrike">
                <a:solidFill>
                  <a:schemeClr val="dk1"/>
                </a:solidFill>
                <a:uFillTx/>
                <a:latin typeface="Arial"/>
              </a:rPr>
              <a:t>(Classes prépa, STS, IUT, écoles, IFSI, IEP…) et </a:t>
            </a:r>
            <a:r>
              <a:rPr lang="fr-FR" sz="1300" b="1" u="none" strike="noStrike">
                <a:solidFill>
                  <a:schemeClr val="dk2">
                    <a:lumMod val="75000"/>
                  </a:schemeClr>
                </a:solidFill>
                <a:uFillTx/>
                <a:latin typeface="Arial"/>
              </a:rPr>
              <a:t>non sélectives </a:t>
            </a:r>
            <a:r>
              <a:rPr lang="fr-FR" sz="1300" b="0" u="none" strike="noStrike">
                <a:solidFill>
                  <a:schemeClr val="dk1"/>
                </a:solidFill>
                <a:uFillTx/>
                <a:latin typeface="Arial"/>
              </a:rPr>
              <a:t>(licences, PPPE ou PASS)</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1" u="none" strike="noStrike">
                <a:solidFill>
                  <a:schemeClr val="dk2">
                    <a:lumMod val="75000"/>
                  </a:schemeClr>
                </a:solidFill>
                <a:uFillTx/>
                <a:latin typeface="Arial"/>
              </a:rPr>
              <a:t>Lorsque la formation l’a demandé, le vœu doit être expressément motivé </a:t>
            </a:r>
            <a:r>
              <a:rPr lang="fr-FR" sz="1300" b="0" u="none" strike="noStrike">
                <a:solidFill>
                  <a:schemeClr val="dk1"/>
                </a:solidFill>
                <a:uFillTx/>
                <a:latin typeface="Arial"/>
              </a:rPr>
              <a:t>: en quelques lignes, le lycéen explique ce qui motive son vœu. Il est accompagné par son professeur principal</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1" u="none" strike="noStrike">
                <a:solidFill>
                  <a:schemeClr val="dk2">
                    <a:lumMod val="75000"/>
                  </a:schemeClr>
                </a:solidFill>
                <a:uFillTx/>
                <a:latin typeface="Arial"/>
              </a:rPr>
              <a:t>Des vœux qui n’ont pas besoin d’être classés </a:t>
            </a:r>
            <a:r>
              <a:rPr lang="fr-FR" sz="1300" b="0" u="none" strike="noStrike">
                <a:solidFill>
                  <a:schemeClr val="dk1"/>
                </a:solidFill>
                <a:uFillTx/>
                <a:latin typeface="Arial"/>
              </a:rPr>
              <a:t>: aucune hiérarchisation pour éviter toute autocensure</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300" b="1" u="none" strike="noStrike">
                <a:solidFill>
                  <a:schemeClr val="dk1"/>
                </a:solidFill>
                <a:uFillTx/>
                <a:latin typeface="Arial"/>
              </a:rPr>
              <a:t>&gt; </a:t>
            </a:r>
            <a:r>
              <a:rPr lang="fr-FR" sz="1300" b="1" u="none" strike="noStrike">
                <a:solidFill>
                  <a:schemeClr val="dk2">
                    <a:lumMod val="75000"/>
                  </a:schemeClr>
                </a:solidFill>
                <a:uFillTx/>
                <a:latin typeface="Arial"/>
              </a:rPr>
              <a:t>La date de formulation des vœux n’est pas prise en compte </a:t>
            </a:r>
            <a:r>
              <a:rPr lang="fr-FR" sz="1300" b="0" u="none" strike="noStrike">
                <a:solidFill>
                  <a:schemeClr val="dk1"/>
                </a:solidFill>
                <a:uFillTx/>
                <a:latin typeface="Arial"/>
              </a:rPr>
              <a:t>pour l’examen du dossier</a:t>
            </a:r>
            <a:endParaRPr lang="fr-FR" sz="1300" b="0" u="none" strike="noStrike">
              <a:solidFill>
                <a:schemeClr val="dk2"/>
              </a:solidFill>
              <a:uFillTx/>
              <a:latin typeface="Arial"/>
            </a:endParaRPr>
          </a:p>
          <a:p>
            <a:pPr indent="0" algn="just" defTabSz="457200">
              <a:lnSpc>
                <a:spcPct val="100000"/>
              </a:lnSpc>
              <a:spcBef>
                <a:spcPts val="601"/>
              </a:spcBef>
              <a:spcAft>
                <a:spcPts val="601"/>
              </a:spcAft>
              <a:buNone/>
              <a:tabLst>
                <a:tab pos="0" algn="l"/>
              </a:tabLst>
            </a:pPr>
            <a:r>
              <a:rPr lang="fr-FR" sz="1400" b="1" u="none" strike="noStrike">
                <a:solidFill>
                  <a:schemeClr val="dk1"/>
                </a:solidFill>
                <a:uFillTx/>
                <a:latin typeface="Arial"/>
              </a:rPr>
              <a:t>&gt; </a:t>
            </a:r>
            <a:r>
              <a:rPr lang="fr-FR" sz="1400" b="1" u="none" strike="noStrike">
                <a:solidFill>
                  <a:schemeClr val="dk2">
                    <a:lumMod val="75000"/>
                  </a:schemeClr>
                </a:solidFill>
                <a:uFillTx/>
                <a:latin typeface="Arial"/>
              </a:rPr>
              <a:t>Des vœux qui ne sont connus que de vous </a:t>
            </a:r>
            <a:r>
              <a:rPr lang="fr-FR" sz="1400" b="0" u="none" strike="noStrike">
                <a:solidFill>
                  <a:schemeClr val="dk1"/>
                </a:solidFill>
                <a:uFillTx/>
                <a:latin typeface="Arial"/>
              </a:rPr>
              <a:t>: la formation ne connait que le vœu qui la concerne </a:t>
            </a:r>
            <a:endParaRPr lang="fr-FR" sz="1400" b="0" u="none" strike="noStrike">
              <a:solidFill>
                <a:schemeClr val="dk2"/>
              </a:solidFill>
              <a:uFillTx/>
              <a:latin typeface="Arial"/>
            </a:endParaRPr>
          </a:p>
          <a:p>
            <a:pPr indent="0" defTabSz="457200">
              <a:lnSpc>
                <a:spcPct val="100000"/>
              </a:lnSpc>
              <a:spcBef>
                <a:spcPts val="210"/>
              </a:spcBef>
              <a:buNone/>
              <a:tabLst>
                <a:tab pos="0" algn="l"/>
              </a:tabLst>
            </a:pPr>
            <a:r>
              <a:rPr lang="fr-FR" sz="1050" b="0" u="none" strike="noStrike">
                <a:solidFill>
                  <a:srgbClr val="3D566E"/>
                </a:solidFill>
                <a:uFillTx/>
                <a:latin typeface="Calibri"/>
              </a:rPr>
              <a:t> </a:t>
            </a:r>
            <a:endParaRPr lang="fr-FR" sz="1050" b="0" u="none" strike="noStrike">
              <a:solidFill>
                <a:schemeClr val="dk2"/>
              </a:solidFill>
              <a:uFillTx/>
              <a:latin typeface="Arial"/>
            </a:endParaRPr>
          </a:p>
          <a:p>
            <a:pPr indent="0" defTabSz="457200">
              <a:lnSpc>
                <a:spcPct val="100000"/>
              </a:lnSpc>
              <a:spcBef>
                <a:spcPts val="210"/>
              </a:spcBef>
              <a:buNone/>
              <a:tabLst>
                <a:tab pos="0" algn="l"/>
              </a:tabLst>
            </a:pPr>
            <a:endParaRPr lang="fr-FR" sz="1050" b="0" u="none" strike="noStrike">
              <a:solidFill>
                <a:schemeClr val="dk2"/>
              </a:solidFill>
              <a:uFillTx/>
              <a:latin typeface="Arial"/>
            </a:endParaRPr>
          </a:p>
        </p:txBody>
      </p:sp>
      <p:sp>
        <p:nvSpPr>
          <p:cNvPr id="82" name="Rectangle à coins arrondis 6"/>
          <p:cNvSpPr/>
          <p:nvPr/>
        </p:nvSpPr>
        <p:spPr>
          <a:xfrm>
            <a:off x="5771160" y="77040"/>
            <a:ext cx="31140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Entre le 15 janvier </a:t>
            </a:r>
            <a:endParaRPr lang="fr-FR" sz="1400" b="0" u="none" strike="noStrike">
              <a:solidFill>
                <a:srgbClr val="000000"/>
              </a:solidFill>
              <a:uFillTx/>
              <a:latin typeface="Arial"/>
            </a:endParaRPr>
          </a:p>
          <a:p>
            <a:pPr algn="ctr" defTabSz="914400">
              <a:lnSpc>
                <a:spcPct val="100000"/>
              </a:lnSpc>
            </a:pPr>
            <a:r>
              <a:rPr lang="fr-FR" sz="1400" b="1" u="none" strike="noStrike">
                <a:solidFill>
                  <a:srgbClr val="000091"/>
                </a:solidFill>
                <a:uFillTx/>
                <a:latin typeface="Arial"/>
              </a:rPr>
              <a:t>et le 13 mars 2025 inclus</a:t>
            </a:r>
            <a:endParaRPr lang="fr-FR" sz="1400" b="0" u="none" strike="noStrike">
              <a:solidFill>
                <a:srgbClr val="000000"/>
              </a:solidFill>
              <a:uFillTx/>
              <a:latin typeface="Arial"/>
            </a:endParaRPr>
          </a:p>
        </p:txBody>
      </p:sp>
      <p:sp>
        <p:nvSpPr>
          <p:cNvPr id="83" name="Rectangle à coins arrondis 3"/>
          <p:cNvSpPr/>
          <p:nvPr/>
        </p:nvSpPr>
        <p:spPr>
          <a:xfrm>
            <a:off x="343800" y="3999960"/>
            <a:ext cx="8349120" cy="57816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r>
              <a:rPr lang="fr-FR" sz="1600" b="1" u="none" strike="noStrike">
                <a:solidFill>
                  <a:schemeClr val="lt1"/>
                </a:solidFill>
                <a:uFillTx/>
                <a:latin typeface="Arial"/>
              </a:rPr>
              <a:t>Conseil : diversifiez vos vœux et </a:t>
            </a:r>
            <a:r>
              <a:rPr lang="fr-FR" sz="1600" b="1" u="sng" strike="noStrike">
                <a:solidFill>
                  <a:schemeClr val="lt1"/>
                </a:solidFill>
                <a:uFillTx/>
                <a:latin typeface="Arial"/>
              </a:rPr>
              <a:t>évitez impérativement </a:t>
            </a:r>
            <a:r>
              <a:rPr lang="fr-FR" sz="1600" b="1" u="none" strike="noStrike">
                <a:solidFill>
                  <a:schemeClr val="lt1"/>
                </a:solidFill>
                <a:uFillTx/>
                <a:latin typeface="Arial"/>
              </a:rPr>
              <a:t>de n’en formuler qu’un seul</a:t>
            </a:r>
            <a:r>
              <a:rPr lang="fr-FR" sz="1600" b="0" u="none" strike="noStrike">
                <a:solidFill>
                  <a:schemeClr val="lt1"/>
                </a:solidFill>
                <a:uFillTx/>
                <a:latin typeface="Arial"/>
              </a:rPr>
              <a:t> (en 2023, les candidats ont confirmé 13 vœux en moyenne).</a:t>
            </a:r>
            <a:endParaRPr lang="fr-FR" sz="1600" b="0" u="none" strike="noStrike">
              <a:solidFill>
                <a:srgbClr val="FFFFFF"/>
              </a:solidFill>
              <a:uFillTx/>
              <a:latin typeface="Arial"/>
            </a:endParaRPr>
          </a:p>
        </p:txBody>
      </p:sp>
      <p:sp>
        <p:nvSpPr>
          <p:cNvPr id="4" name="PlaceHolder 3"/>
          <p:cNvSpPr>
            <a:spLocks noGrp="1"/>
          </p:cNvSpPr>
          <p:nvPr>
            <p:ph type="sldNum" idx="13"/>
          </p:nvPr>
        </p:nvSpPr>
        <p:spPr/>
        <p:txBody>
          <a:bodyPr/>
          <a:lstStyle/>
          <a:p>
            <a:fld id="{571EE71A-F3B8-4F65-AC1F-57D39F403AB5}" type="slidenum">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Focus sur les vœux en apprentissage </a:t>
            </a:r>
            <a:endParaRPr lang="fr-FR" sz="2200" b="0" u="none" strike="noStrike">
              <a:solidFill>
                <a:schemeClr val="dk1"/>
              </a:solidFill>
              <a:uFillTx/>
              <a:latin typeface="Arial"/>
            </a:endParaRPr>
          </a:p>
        </p:txBody>
      </p:sp>
      <p:sp>
        <p:nvSpPr>
          <p:cNvPr id="85" name="PlaceHolder 2"/>
          <p:cNvSpPr>
            <a:spLocks noGrp="1"/>
          </p:cNvSpPr>
          <p:nvPr>
            <p:ph/>
          </p:nvPr>
        </p:nvSpPr>
        <p:spPr>
          <a:xfrm>
            <a:off x="294840" y="1303920"/>
            <a:ext cx="8424720" cy="3512880"/>
          </a:xfrm>
          <a:prstGeom prst="rect">
            <a:avLst/>
          </a:prstGeom>
          <a:noFill/>
          <a:ln w="0">
            <a:noFill/>
          </a:ln>
        </p:spPr>
        <p:txBody>
          <a:bodyPr lIns="0" tIns="0" rIns="0" bIns="0" anchor="t">
            <a:noAutofit/>
          </a:bodyPr>
          <a:lstStyle/>
          <a:p>
            <a:pPr indent="0" defTabSz="914400">
              <a:lnSpc>
                <a:spcPct val="100000"/>
              </a:lnSpc>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rgbClr val="EC130E"/>
                </a:solidFill>
                <a:uFillTx/>
                <a:latin typeface="Arial"/>
              </a:rPr>
              <a:t>&gt;</a:t>
            </a:r>
            <a:r>
              <a:rPr lang="fr-FR" sz="1600" b="1" u="none" strike="noStrike">
                <a:solidFill>
                  <a:srgbClr val="FF0000"/>
                </a:solidFill>
                <a:uFillTx/>
                <a:latin typeface="Arial"/>
              </a:rPr>
              <a:t> </a:t>
            </a:r>
            <a:r>
              <a:rPr lang="fr-FR" sz="1600" b="1" u="none" strike="noStrike">
                <a:solidFill>
                  <a:schemeClr val="lt1"/>
                </a:solidFill>
                <a:highlight>
                  <a:srgbClr val="0000FF"/>
                </a:highlight>
                <a:uFillTx/>
                <a:latin typeface="Arial"/>
              </a:rPr>
              <a:t>Jusqu’à 10 vœux en apprentissage</a:t>
            </a:r>
            <a:r>
              <a:rPr lang="fr-FR" sz="1600" b="0" u="none" strike="noStrike">
                <a:solidFill>
                  <a:schemeClr val="dk1"/>
                </a:solidFill>
                <a:uFillTx/>
                <a:latin typeface="Arial"/>
              </a:rPr>
              <a:t>, en plus des 10 autres vœux autorisés</a:t>
            </a:r>
            <a:endParaRPr lang="fr-FR" sz="1600" b="0" u="none" strike="noStrike">
              <a:solidFill>
                <a:schemeClr val="dk2"/>
              </a:solidFill>
              <a:uFillTx/>
              <a:latin typeface="Arial"/>
            </a:endParaRPr>
          </a:p>
          <a:p>
            <a:pPr indent="0" defTabSz="914400">
              <a:lnSpc>
                <a:spcPct val="100000"/>
              </a:lnSpc>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rgbClr val="EC130E"/>
                </a:solidFill>
                <a:uFillTx/>
                <a:latin typeface="Arial"/>
              </a:rPr>
              <a:t>&gt;</a:t>
            </a:r>
            <a:r>
              <a:rPr lang="fr-FR" sz="1600" b="1" u="none" strike="noStrike">
                <a:solidFill>
                  <a:srgbClr val="F28E65"/>
                </a:solidFill>
                <a:uFillTx/>
                <a:latin typeface="Arial"/>
              </a:rPr>
              <a:t> </a:t>
            </a:r>
            <a:r>
              <a:rPr lang="fr-FR" sz="1600" b="1" u="none" strike="noStrike">
                <a:solidFill>
                  <a:schemeClr val="lt1"/>
                </a:solidFill>
                <a:highlight>
                  <a:srgbClr val="0000FF"/>
                </a:highlight>
                <a:uFillTx/>
                <a:latin typeface="Arial"/>
              </a:rPr>
              <a:t>Pas de date limite pour formuler des vœux en apprentissage</a:t>
            </a:r>
            <a:r>
              <a:rPr lang="fr-FR" sz="1600" b="1" u="none" strike="noStrike">
                <a:solidFill>
                  <a:schemeClr val="dk2">
                    <a:lumMod val="75000"/>
                  </a:schemeClr>
                </a:solidFill>
                <a:uFillTx/>
                <a:latin typeface="Arial"/>
              </a:rPr>
              <a:t> </a:t>
            </a:r>
            <a:r>
              <a:rPr lang="fr-FR" sz="1600" b="0" u="none" strike="noStrike">
                <a:solidFill>
                  <a:schemeClr val="dk1"/>
                </a:solidFill>
                <a:uFillTx/>
                <a:latin typeface="Arial"/>
              </a:rPr>
              <a:t>(pour la majorité des formations en apprentissage)</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rgbClr val="FF0000"/>
                </a:solidFill>
                <a:uFillTx/>
                <a:latin typeface="Arial"/>
              </a:rPr>
              <a:t>&gt;</a:t>
            </a:r>
            <a:r>
              <a:rPr lang="fr-FR" sz="1600" b="0" u="none" strike="noStrike">
                <a:solidFill>
                  <a:schemeClr val="dk2">
                    <a:lumMod val="75000"/>
                  </a:schemeClr>
                </a:solidFill>
                <a:uFillTx/>
                <a:latin typeface="Arial"/>
              </a:rPr>
              <a:t> </a:t>
            </a:r>
            <a:r>
              <a:rPr lang="fr-FR" sz="1600" b="1" u="none" strike="noStrike">
                <a:solidFill>
                  <a:schemeClr val="lt1"/>
                </a:solidFill>
                <a:highlight>
                  <a:srgbClr val="0000FF"/>
                </a:highlight>
                <a:uFillTx/>
                <a:latin typeface="Arial"/>
              </a:rPr>
              <a:t>Une rubrique spécifique dans votre dossier pour vos vœux en apprentissage</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endParaRPr lang="fr-FR" sz="500" b="0" u="none" strike="noStrike">
              <a:solidFill>
                <a:schemeClr val="dk2"/>
              </a:solidFill>
              <a:uFillTx/>
              <a:latin typeface="Arial"/>
            </a:endParaRPr>
          </a:p>
        </p:txBody>
      </p:sp>
      <p:sp>
        <p:nvSpPr>
          <p:cNvPr id="86" name="Rectangle à coins arrondis 3"/>
          <p:cNvSpPr/>
          <p:nvPr/>
        </p:nvSpPr>
        <p:spPr>
          <a:xfrm>
            <a:off x="228240" y="3540240"/>
            <a:ext cx="8557560" cy="914040"/>
          </a:xfrm>
          <a:prstGeom prst="roundRect">
            <a:avLst>
              <a:gd name="adj" fmla="val 16667"/>
            </a:avLst>
          </a:prstGeom>
          <a:solidFill>
            <a:srgbClr val="A558A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defTabSz="457200">
              <a:lnSpc>
                <a:spcPct val="90000"/>
              </a:lnSpc>
            </a:pPr>
            <a:r>
              <a:rPr lang="fr-FR" sz="1600" b="1" u="sng" strike="noStrike">
                <a:solidFill>
                  <a:schemeClr val="lt1"/>
                </a:solidFill>
                <a:uFillTx/>
                <a:latin typeface="Arial"/>
              </a:rPr>
              <a:t>Rappel</a:t>
            </a:r>
            <a:r>
              <a:rPr lang="fr-FR" sz="1600" b="1" u="none" strike="noStrike">
                <a:solidFill>
                  <a:schemeClr val="lt1"/>
                </a:solidFill>
                <a:uFillTx/>
                <a:latin typeface="Arial"/>
              </a:rPr>
              <a:t> </a:t>
            </a:r>
            <a:r>
              <a:rPr lang="fr-FR" sz="1600" b="0" u="none" strike="noStrike">
                <a:solidFill>
                  <a:schemeClr val="lt1"/>
                </a:solidFill>
                <a:uFillTx/>
                <a:latin typeface="Arial"/>
              </a:rPr>
              <a:t>: les centres de formation en apprentissage ont pour mission d’accompagner les candidats en apprentissage pour trouver un employeur et signer un contrat d’apprentissage.</a:t>
            </a:r>
            <a:endParaRPr lang="fr-FR" sz="1600" b="0" u="none" strike="noStrike">
              <a:solidFill>
                <a:srgbClr val="FFFFFF"/>
              </a:solidFill>
              <a:uFillTx/>
              <a:latin typeface="Arial"/>
            </a:endParaRPr>
          </a:p>
          <a:p>
            <a:pPr defTabSz="457200">
              <a:lnSpc>
                <a:spcPct val="90000"/>
              </a:lnSpc>
            </a:pPr>
            <a:r>
              <a:rPr lang="fr-FR" sz="1600" b="0" u="none" strike="noStrike">
                <a:solidFill>
                  <a:schemeClr val="lt1"/>
                </a:solidFill>
                <a:uFillTx/>
                <a:latin typeface="Arial"/>
              </a:rPr>
              <a:t>Retrouvez des conseils pour trouver un employeur sur Parcoursup.fr  </a:t>
            </a:r>
            <a:endParaRPr lang="fr-FR" sz="1600" b="0" u="none" strike="noStrike">
              <a:solidFill>
                <a:srgbClr val="FFFFFF"/>
              </a:solidFill>
              <a:uFillTx/>
              <a:latin typeface="Arial"/>
            </a:endParaRPr>
          </a:p>
        </p:txBody>
      </p:sp>
      <p:sp>
        <p:nvSpPr>
          <p:cNvPr id="4" name="PlaceHolder 3"/>
          <p:cNvSpPr>
            <a:spLocks noGrp="1"/>
          </p:cNvSpPr>
          <p:nvPr>
            <p:ph type="sldNum" idx="13"/>
          </p:nvPr>
        </p:nvSpPr>
        <p:spPr/>
        <p:txBody>
          <a:bodyPr/>
          <a:lstStyle/>
          <a:p>
            <a:fld id="{A5E3B078-2294-487F-963B-AA89F262213A}" type="slidenum">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Focus sur le secteur géographique (1/2) </a:t>
            </a:r>
            <a:endParaRPr lang="fr-FR" sz="2200" b="0" u="none" strike="noStrike">
              <a:solidFill>
                <a:schemeClr val="dk1"/>
              </a:solidFill>
              <a:uFillTx/>
              <a:latin typeface="Arial"/>
            </a:endParaRPr>
          </a:p>
        </p:txBody>
      </p:sp>
      <p:sp>
        <p:nvSpPr>
          <p:cNvPr id="88" name="PlaceHolder 2"/>
          <p:cNvSpPr>
            <a:spLocks noGrp="1"/>
          </p:cNvSpPr>
          <p:nvPr>
            <p:ph/>
          </p:nvPr>
        </p:nvSpPr>
        <p:spPr>
          <a:xfrm>
            <a:off x="360000" y="1419480"/>
            <a:ext cx="8523360" cy="3280680"/>
          </a:xfrm>
          <a:prstGeom prst="rect">
            <a:avLst/>
          </a:prstGeom>
          <a:noFill/>
          <a:ln w="0">
            <a:noFill/>
          </a:ln>
        </p:spPr>
        <p:txBody>
          <a:bodyPr lIns="0" tIns="0" rIns="0" bIns="0" anchor="t">
            <a:noAutofit/>
          </a:bodyPr>
          <a:lstStyle/>
          <a:p>
            <a:pPr indent="0" defTabSz="914400">
              <a:lnSpc>
                <a:spcPct val="100000"/>
              </a:lnSpc>
              <a:spcBef>
                <a:spcPts val="601"/>
              </a:spcBef>
              <a:spcAft>
                <a:spcPts val="601"/>
              </a:spcAft>
              <a:buNone/>
              <a:tabLst>
                <a:tab pos="0" algn="l"/>
              </a:tabLst>
            </a:pPr>
            <a:r>
              <a:rPr lang="fr-FR" sz="1800" b="1" u="none" strike="noStrike">
                <a:solidFill>
                  <a:schemeClr val="lt1"/>
                </a:solidFill>
                <a:highlight>
                  <a:srgbClr val="0000FF"/>
                </a:highlight>
                <a:uFillTx/>
                <a:latin typeface="Arial"/>
              </a:rPr>
              <a:t>Pour les formations sélectives</a:t>
            </a:r>
            <a:r>
              <a:rPr lang="fr-FR" sz="1700" b="1" u="none" strike="noStrike">
                <a:solidFill>
                  <a:schemeClr val="dk2">
                    <a:lumMod val="75000"/>
                  </a:schemeClr>
                </a:solidFill>
                <a:uFillTx/>
                <a:latin typeface="Arial"/>
              </a:rPr>
              <a:t> (BTS, BUT, IFSI, écoles…)  </a:t>
            </a:r>
            <a:r>
              <a:rPr lang="fr-FR" sz="1700" b="0" u="none" strike="noStrike">
                <a:solidFill>
                  <a:schemeClr val="dk2">
                    <a:lumMod val="75000"/>
                  </a:schemeClr>
                </a:solidFill>
                <a:uFillTx/>
                <a:latin typeface="Arial"/>
              </a:rPr>
              <a:t> </a:t>
            </a:r>
            <a:endParaRPr lang="fr-FR" sz="1700" b="0" u="none" strike="noStrike">
              <a:solidFill>
                <a:schemeClr val="dk2"/>
              </a:solidFill>
              <a:uFillTx/>
              <a:latin typeface="Arial"/>
            </a:endParaRPr>
          </a:p>
          <a:p>
            <a:pPr marL="177840" lvl="1" indent="-177840" algn="just" defTabSz="914400">
              <a:lnSpc>
                <a:spcPct val="80000"/>
              </a:lnSpc>
              <a:spcBef>
                <a:spcPts val="601"/>
              </a:spcBef>
              <a:spcAft>
                <a:spcPts val="601"/>
              </a:spcAft>
              <a:buClr>
                <a:srgbClr val="EC130E"/>
              </a:buClr>
              <a:buFont typeface="Lucida Grande"/>
              <a:buChar char="&gt;"/>
              <a:tabLst>
                <a:tab pos="0" algn="l"/>
              </a:tabLst>
            </a:pPr>
            <a:r>
              <a:rPr lang="fr-FR" sz="1600" b="1" u="sng" strike="noStrike">
                <a:solidFill>
                  <a:schemeClr val="dk1"/>
                </a:solidFill>
                <a:uFillTx/>
                <a:latin typeface="Arial"/>
              </a:rPr>
              <a:t>Il n’y a pas de secteur géographique.</a:t>
            </a:r>
            <a:r>
              <a:rPr lang="fr-FR" sz="1600" b="1" u="none" strike="noStrike">
                <a:solidFill>
                  <a:schemeClr val="dk1"/>
                </a:solidFill>
                <a:uFillTx/>
                <a:latin typeface="Arial"/>
              </a:rPr>
              <a:t>  </a:t>
            </a:r>
            <a:r>
              <a:rPr lang="fr-FR" sz="1600" b="0" u="none" strike="noStrike">
                <a:solidFill>
                  <a:schemeClr val="dk1"/>
                </a:solidFill>
                <a:uFillTx/>
                <a:latin typeface="Arial"/>
              </a:rPr>
              <a:t>Les lycéens peuvent faire des vœux pour les formations qui les intéressent où qu’elles soient, dans leur académie ou en dehors.</a:t>
            </a:r>
            <a:r>
              <a:rPr lang="fr-FR" sz="1600" b="1" u="sng" strike="noStrike">
                <a:solidFill>
                  <a:schemeClr val="dk1"/>
                </a:solidFill>
                <a:uFillTx/>
                <a:latin typeface="Arial"/>
              </a:rPr>
              <a:t> </a:t>
            </a:r>
            <a:endParaRPr lang="fr-FR" sz="1600" b="0" u="none" strike="noStrike">
              <a:solidFill>
                <a:schemeClr val="dk2"/>
              </a:solidFill>
              <a:uFillTx/>
              <a:latin typeface="Arial"/>
            </a:endParaRPr>
          </a:p>
          <a:p>
            <a:pPr indent="0" defTabSz="914400">
              <a:lnSpc>
                <a:spcPct val="80000"/>
              </a:lnSpc>
              <a:spcBef>
                <a:spcPts val="601"/>
              </a:spcBef>
              <a:spcAft>
                <a:spcPts val="601"/>
              </a:spcAft>
              <a:buNone/>
              <a:tabLst>
                <a:tab pos="0" algn="l"/>
              </a:tabLst>
            </a:pPr>
            <a:endParaRPr lang="fr-FR" sz="1700" b="0" u="none" strike="noStrike">
              <a:solidFill>
                <a:schemeClr val="dk2"/>
              </a:solidFill>
              <a:uFillTx/>
              <a:latin typeface="Arial"/>
            </a:endParaRPr>
          </a:p>
          <a:p>
            <a:pPr indent="0" defTabSz="914400">
              <a:lnSpc>
                <a:spcPct val="80000"/>
              </a:lnSpc>
              <a:spcBef>
                <a:spcPts val="601"/>
              </a:spcBef>
              <a:spcAft>
                <a:spcPts val="601"/>
              </a:spcAft>
              <a:buNone/>
              <a:tabLst>
                <a:tab pos="0" algn="l"/>
              </a:tabLst>
            </a:pPr>
            <a:r>
              <a:rPr lang="fr-FR" sz="1800" b="1" u="none" strike="noStrike">
                <a:solidFill>
                  <a:schemeClr val="lt1"/>
                </a:solidFill>
                <a:highlight>
                  <a:srgbClr val="0000FF"/>
                </a:highlight>
                <a:uFillTx/>
                <a:latin typeface="Arial"/>
              </a:rPr>
              <a:t>Pour les formations non-sélectives</a:t>
            </a:r>
            <a:r>
              <a:rPr lang="fr-FR" sz="1700" b="1" u="none" strike="noStrike">
                <a:solidFill>
                  <a:schemeClr val="dk2">
                    <a:lumMod val="75000"/>
                  </a:schemeClr>
                </a:solidFill>
                <a:uFillTx/>
                <a:latin typeface="Arial"/>
              </a:rPr>
              <a:t> (licences, PPPE, PASS)</a:t>
            </a:r>
            <a:r>
              <a:rPr lang="fr-FR" sz="1700" b="0" u="none" strike="noStrike">
                <a:solidFill>
                  <a:schemeClr val="dk2">
                    <a:lumMod val="75000"/>
                  </a:schemeClr>
                </a:solidFill>
                <a:uFillTx/>
                <a:latin typeface="Arial"/>
              </a:rPr>
              <a:t> </a:t>
            </a:r>
            <a:endParaRPr lang="fr-FR" sz="1700" b="0" u="none" strike="noStrike">
              <a:solidFill>
                <a:schemeClr val="dk2"/>
              </a:solidFill>
              <a:uFillTx/>
              <a:latin typeface="Arial"/>
            </a:endParaRPr>
          </a:p>
          <a:p>
            <a:pPr marL="177840" lvl="1" indent="-177840" algn="just" defTabSz="914400">
              <a:lnSpc>
                <a:spcPct val="90000"/>
              </a:lnSpc>
              <a:spcBef>
                <a:spcPts val="601"/>
              </a:spcBef>
              <a:spcAft>
                <a:spcPts val="601"/>
              </a:spcAft>
              <a:buClr>
                <a:srgbClr val="EC130E"/>
              </a:buClr>
              <a:buFont typeface="Lucida Grande"/>
              <a:buChar char="&gt;"/>
              <a:tabLst>
                <a:tab pos="0" algn="l"/>
              </a:tabLst>
            </a:pPr>
            <a:r>
              <a:rPr lang="fr-FR" sz="1500" b="0" u="none" strike="noStrike">
                <a:solidFill>
                  <a:schemeClr val="dk1"/>
                </a:solidFill>
                <a:uFillTx/>
                <a:latin typeface="Arial"/>
              </a:rPr>
              <a:t>Les lycéens peuvent faire des vœux pour les formations qui les intéressent dans leur académie ou en dehors. Lorsque la licence, le PPPE ou le PASS est très demandé, </a:t>
            </a:r>
            <a:r>
              <a:rPr lang="fr-FR" sz="1500" b="1" u="none" strike="noStrike">
                <a:solidFill>
                  <a:schemeClr val="dk1"/>
                </a:solidFill>
                <a:uFillTx/>
                <a:latin typeface="Arial"/>
              </a:rPr>
              <a:t>une priorité au secteur géographique (généralement l’académie) s’applique : </a:t>
            </a:r>
            <a:r>
              <a:rPr lang="fr-FR" sz="1500" b="0" u="none" strike="noStrike">
                <a:solidFill>
                  <a:schemeClr val="dk1"/>
                </a:solidFill>
                <a:uFillTx/>
                <a:latin typeface="Arial"/>
              </a:rPr>
              <a:t>un pourcentage maximum de candidats résidant en dehors du secteur géographique est alors fixé par le recteur. </a:t>
            </a:r>
            <a:endParaRPr lang="fr-FR" sz="1500" b="0" u="none" strike="noStrike">
              <a:solidFill>
                <a:schemeClr val="dk2"/>
              </a:solidFill>
              <a:uFillTx/>
              <a:latin typeface="Arial"/>
            </a:endParaRPr>
          </a:p>
          <a:p>
            <a:pPr marL="177840" lvl="1" indent="-177840" algn="just" defTabSz="914400">
              <a:lnSpc>
                <a:spcPct val="90000"/>
              </a:lnSpc>
              <a:spcBef>
                <a:spcPts val="601"/>
              </a:spcBef>
              <a:spcAft>
                <a:spcPts val="601"/>
              </a:spcAft>
              <a:buClr>
                <a:srgbClr val="EC130E"/>
              </a:buClr>
              <a:buFont typeface="Lucida Grande"/>
              <a:buChar char="&gt;"/>
              <a:tabLst>
                <a:tab pos="0" algn="l"/>
              </a:tabLst>
            </a:pPr>
            <a:r>
              <a:rPr lang="fr-FR" sz="1500" b="0" u="none" strike="noStrike">
                <a:solidFill>
                  <a:schemeClr val="dk1"/>
                </a:solidFill>
                <a:uFillTx/>
                <a:latin typeface="Arial"/>
              </a:rPr>
              <a:t>L’appartenance ou non au secteur est affichée aux candidats. Les pourcentages fixés par les recteurs seront affichés sur Parcoursup avant le début de la phase d’admission. </a:t>
            </a:r>
            <a:endParaRPr lang="fr-FR" sz="1500" b="0" u="none" strike="noStrike">
              <a:solidFill>
                <a:schemeClr val="dk2"/>
              </a:solidFill>
              <a:uFillTx/>
              <a:latin typeface="Arial"/>
            </a:endParaRPr>
          </a:p>
          <a:p>
            <a:pPr indent="0" defTabSz="914400">
              <a:lnSpc>
                <a:spcPct val="100000"/>
              </a:lnSpc>
              <a:spcBef>
                <a:spcPts val="601"/>
              </a:spcBef>
              <a:spcAft>
                <a:spcPts val="601"/>
              </a:spcAft>
              <a:buNone/>
              <a:tabLst>
                <a:tab pos="0" algn="l"/>
              </a:tabLst>
            </a:pPr>
            <a:r>
              <a:rPr lang="fr-FR" sz="900" b="0" u="none" strike="noStrike">
                <a:solidFill>
                  <a:schemeClr val="dk2">
                    <a:lumMod val="75000"/>
                  </a:schemeClr>
                </a:solidFill>
                <a:uFillTx/>
                <a:latin typeface="Arial"/>
              </a:rPr>
              <a:t>          </a:t>
            </a:r>
            <a:endParaRPr lang="fr-FR" sz="9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89" name="Rectangle à coins arrondis 6"/>
          <p:cNvSpPr/>
          <p:nvPr/>
        </p:nvSpPr>
        <p:spPr>
          <a:xfrm>
            <a:off x="4886280" y="86040"/>
            <a:ext cx="387828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Des formations sur l’ensemble du territoire</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452F0FB4-9345-4868-B1BC-E7C8038C6405}" type="slidenum">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La demande de césure : mode d’emploi </a:t>
            </a:r>
            <a:endParaRPr lang="fr-FR" sz="2200" b="0" u="none" strike="noStrike">
              <a:solidFill>
                <a:schemeClr val="dk1"/>
              </a:solidFill>
              <a:uFillTx/>
              <a:latin typeface="Arial"/>
            </a:endParaRPr>
          </a:p>
        </p:txBody>
      </p:sp>
      <p:sp>
        <p:nvSpPr>
          <p:cNvPr id="91" name="PlaceHolder 2"/>
          <p:cNvSpPr>
            <a:spLocks noGrp="1"/>
          </p:cNvSpPr>
          <p:nvPr>
            <p:ph/>
          </p:nvPr>
        </p:nvSpPr>
        <p:spPr>
          <a:xfrm>
            <a:off x="342360" y="1419480"/>
            <a:ext cx="8441280" cy="3312000"/>
          </a:xfrm>
          <a:prstGeom prst="rect">
            <a:avLst/>
          </a:prstGeom>
          <a:noFill/>
          <a:ln w="0">
            <a:noFill/>
          </a:ln>
        </p:spPr>
        <p:txBody>
          <a:bodyPr lIns="0" tIns="0" rIns="0" bIns="0" anchor="t">
            <a:noAutofit/>
          </a:bodyPr>
          <a:lstStyle/>
          <a:p>
            <a:pPr indent="0" defTabSz="457200">
              <a:lnSpc>
                <a:spcPct val="100000"/>
              </a:lnSpc>
              <a:spcBef>
                <a:spcPts val="320"/>
              </a:spcBef>
              <a:buNone/>
              <a:tabLst>
                <a:tab pos="0" algn="l"/>
              </a:tabLst>
            </a:pPr>
            <a:r>
              <a:rPr lang="fr-FR" sz="1400" b="1" u="none" strike="noStrike">
                <a:solidFill>
                  <a:schemeClr val="lt1"/>
                </a:solidFill>
                <a:highlight>
                  <a:srgbClr val="0000FF"/>
                </a:highlight>
                <a:uFillTx/>
                <a:latin typeface="Arial"/>
              </a:rPr>
              <a:t>Un lycéen peut demander une césure directement après le bac</a:t>
            </a:r>
            <a:r>
              <a:rPr lang="fr-FR" sz="1600" b="1" u="none" strike="noStrike">
                <a:solidFill>
                  <a:schemeClr val="dk2">
                    <a:lumMod val="75000"/>
                  </a:schemeClr>
                </a:solidFill>
                <a:uFillTx/>
                <a:latin typeface="Arial"/>
              </a:rPr>
              <a:t> </a:t>
            </a:r>
            <a:r>
              <a:rPr lang="fr-FR" sz="1600" b="0" u="none" strike="noStrike">
                <a:solidFill>
                  <a:schemeClr val="dk2">
                    <a:lumMod val="75000"/>
                  </a:schemeClr>
                </a:solidFill>
                <a:uFillTx/>
                <a:latin typeface="Arial"/>
              </a:rPr>
              <a:t>: </a:t>
            </a:r>
            <a:r>
              <a:rPr lang="fr-FR" sz="1600" b="0" u="none" strike="noStrike">
                <a:solidFill>
                  <a:schemeClr val="dk1"/>
                </a:solidFill>
                <a:uFillTx/>
                <a:latin typeface="Arial"/>
              </a:rPr>
              <a:t>possibilité de suspendre temporairement une formation afin d’acquérir une expérience utile pour son projet de formation (partir à l’étranger, réaliser un projet associatif, entrepreneurial etc…)</a:t>
            </a:r>
            <a:endParaRPr lang="fr-FR" sz="1600" b="0" u="none" strike="noStrike">
              <a:solidFill>
                <a:schemeClr val="dk2"/>
              </a:solidFill>
              <a:uFillTx/>
              <a:latin typeface="Arial"/>
            </a:endParaRPr>
          </a:p>
          <a:p>
            <a:pPr indent="0" defTabSz="457200">
              <a:lnSpc>
                <a:spcPct val="100000"/>
              </a:lnSpc>
              <a:spcBef>
                <a:spcPts val="181"/>
              </a:spcBef>
              <a:buNone/>
              <a:tabLst>
                <a:tab pos="0" algn="l"/>
              </a:tabLst>
            </a:pPr>
            <a:endParaRPr lang="fr-FR" sz="9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Durée la césure : </a:t>
            </a:r>
            <a:r>
              <a:rPr lang="fr-FR" sz="1400" b="0" u="none" strike="noStrike">
                <a:solidFill>
                  <a:schemeClr val="dk1"/>
                </a:solidFill>
                <a:uFillTx/>
                <a:latin typeface="Arial"/>
              </a:rPr>
              <a:t>d’un semestre à une année universitaire </a:t>
            </a:r>
            <a:endParaRPr lang="fr-FR" sz="14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Demande de césure à signaler lors de la saisie des vœux sur Parcoursup</a:t>
            </a:r>
            <a:r>
              <a:rPr lang="fr-FR" sz="1400" b="1" u="none" strike="noStrike">
                <a:solidFill>
                  <a:schemeClr val="dk1"/>
                </a:solidFill>
                <a:uFillTx/>
                <a:latin typeface="Arial"/>
              </a:rPr>
              <a:t> </a:t>
            </a:r>
            <a:r>
              <a:rPr lang="fr-FR" sz="1400" b="0" u="none" strike="noStrike">
                <a:solidFill>
                  <a:schemeClr val="dk1"/>
                </a:solidFill>
                <a:uFillTx/>
                <a:latin typeface="Arial"/>
              </a:rPr>
              <a:t>(en cochant la case « césure »)</a:t>
            </a:r>
            <a:endParaRPr lang="fr-FR" sz="1400" b="0" u="none" strike="noStrike">
              <a:solidFill>
                <a:schemeClr val="dk2"/>
              </a:solidFill>
              <a:uFillTx/>
              <a:latin typeface="Arial"/>
            </a:endParaRPr>
          </a:p>
          <a:p>
            <a:pPr marL="626760" lvl="1" indent="-169560" defTabSz="457200">
              <a:lnSpc>
                <a:spcPct val="100000"/>
              </a:lnSpc>
              <a:spcBef>
                <a:spcPts val="320"/>
              </a:spcBef>
              <a:buClr>
                <a:srgbClr val="FF0000"/>
              </a:buClr>
              <a:buFont typeface="Arial-ItalicMT"/>
              <a:buChar char="&gt;"/>
              <a:tabLst>
                <a:tab pos="0" algn="l"/>
              </a:tabLst>
            </a:pPr>
            <a:r>
              <a:rPr lang="fr-FR" sz="1400" b="1" u="none" strike="noStrike">
                <a:solidFill>
                  <a:schemeClr val="dk2">
                    <a:lumMod val="75000"/>
                  </a:schemeClr>
                </a:solidFill>
                <a:uFillTx/>
                <a:latin typeface="Arial"/>
              </a:rPr>
              <a:t>L’établissement prend connaissance de la demande de césure après que le lycéen a accepté définitivement la proposition d’admission </a:t>
            </a:r>
            <a:r>
              <a:rPr lang="fr-FR" sz="1600" b="1" u="none" strike="noStrike">
                <a:solidFill>
                  <a:schemeClr val="dk2">
                    <a:lumMod val="75000"/>
                  </a:schemeClr>
                </a:solidFill>
                <a:uFillTx/>
                <a:latin typeface="Arial"/>
              </a:rPr>
              <a:t>&gt;</a:t>
            </a:r>
            <a:r>
              <a:rPr lang="fr-FR" sz="1400" b="1" u="none" strike="noStrike">
                <a:solidFill>
                  <a:schemeClr val="dk2">
                    <a:lumMod val="75000"/>
                  </a:schemeClr>
                </a:solidFill>
                <a:uFillTx/>
                <a:latin typeface="Arial"/>
              </a:rPr>
              <a:t> </a:t>
            </a:r>
            <a:r>
              <a:rPr lang="fr-FR" sz="1400" b="0" u="none" strike="noStrike">
                <a:solidFill>
                  <a:schemeClr val="dk1"/>
                </a:solidFill>
                <a:uFillTx/>
                <a:latin typeface="Arial"/>
              </a:rPr>
              <a:t>Le lycéen contacte la formation pour s’y inscrire et savoir comment déposer sa demande de césure</a:t>
            </a:r>
            <a:endParaRPr lang="fr-FR" sz="14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La césure n’est pas accordée de droit</a:t>
            </a:r>
            <a:r>
              <a:rPr lang="fr-FR" sz="1400" b="0" u="none" strike="noStrike">
                <a:solidFill>
                  <a:schemeClr val="dk1"/>
                </a:solidFill>
                <a:uFillTx/>
                <a:latin typeface="Arial"/>
              </a:rPr>
              <a:t> : une lettre de motivation précisant les objectifs et le projet envisagés pour cette césure doit être adressée au président ou directeur de l’établissement</a:t>
            </a:r>
            <a:endParaRPr lang="fr-FR" sz="1400" b="0" u="none" strike="noStrike">
              <a:solidFill>
                <a:schemeClr val="dk2"/>
              </a:solidFill>
              <a:uFillTx/>
              <a:latin typeface="Arial"/>
            </a:endParaRPr>
          </a:p>
          <a:p>
            <a:pPr marL="626760" lvl="1" indent="-169560" defTabSz="457200">
              <a:lnSpc>
                <a:spcPct val="100000"/>
              </a:lnSpc>
              <a:spcBef>
                <a:spcPts val="281"/>
              </a:spcBef>
              <a:buClr>
                <a:srgbClr val="FF0000"/>
              </a:buClr>
              <a:buFont typeface="Arial-ItalicMT"/>
              <a:buChar char="&gt;"/>
              <a:tabLst>
                <a:tab pos="0" algn="l"/>
              </a:tabLst>
            </a:pPr>
            <a:r>
              <a:rPr lang="fr-FR" sz="1400" b="1" u="none" strike="noStrike">
                <a:solidFill>
                  <a:schemeClr val="dk2">
                    <a:lumMod val="75000"/>
                  </a:schemeClr>
                </a:solidFill>
                <a:uFillTx/>
                <a:latin typeface="Arial"/>
              </a:rPr>
              <a:t>A l’issue de la césure, l’étudiant pourra réintégrer la formation s’il le souhaite sans repasser par Parcoursup</a:t>
            </a:r>
            <a:endParaRPr lang="fr-FR" sz="14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92" name="Rectangle à coins arrondis 6"/>
          <p:cNvSpPr/>
          <p:nvPr/>
        </p:nvSpPr>
        <p:spPr>
          <a:xfrm>
            <a:off x="5453280" y="86040"/>
            <a:ext cx="331128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Faire le choix de la césure</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43D157DB-406A-49E7-B51F-01790D49B5A2}" type="slidenum">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laceHolder 1"/>
          <p:cNvSpPr>
            <a:spLocks noGrp="1"/>
          </p:cNvSpPr>
          <p:nvPr>
            <p:ph type="dt" idx="19"/>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DF842EA8-6728-4688-86FF-167C0E293B4C}" type="datetime1">
              <a:rPr lang="fr-FR" sz="750" b="0" u="none" strike="noStrike" cap="all">
                <a:solidFill>
                  <a:schemeClr val="dk2"/>
                </a:solidFill>
                <a:uFillTx/>
                <a:latin typeface="Arial"/>
              </a:rPr>
              <a:t>12/01/2025</a:t>
            </a:fld>
            <a:endParaRPr lang="fr-FR" sz="750" b="0" u="none" strike="noStrike">
              <a:solidFill>
                <a:srgbClr val="000000"/>
              </a:solidFill>
              <a:uFillTx/>
              <a:latin typeface="Times New Roman"/>
            </a:endParaRPr>
          </a:p>
        </p:txBody>
      </p:sp>
      <p:sp>
        <p:nvSpPr>
          <p:cNvPr id="94" name="PlaceHolder 2"/>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Date limite pour formuler vos vœux :</a:t>
            </a:r>
            <a:endParaRPr lang="fr-FR" sz="2550" b="0" u="none" strike="noStrike">
              <a:solidFill>
                <a:schemeClr val="dk1"/>
              </a:solidFill>
              <a:uFillTx/>
              <a:latin typeface="Arial"/>
            </a:endParaRPr>
          </a:p>
        </p:txBody>
      </p:sp>
      <p:sp>
        <p:nvSpPr>
          <p:cNvPr id="95" name="PlaceHolder 3"/>
          <p:cNvSpPr>
            <a:spLocks noGrp="1"/>
          </p:cNvSpPr>
          <p:nvPr>
            <p:ph/>
          </p:nvPr>
        </p:nvSpPr>
        <p:spPr>
          <a:xfrm>
            <a:off x="467640" y="1836000"/>
            <a:ext cx="8208720" cy="2573640"/>
          </a:xfrm>
          <a:prstGeom prst="rect">
            <a:avLst/>
          </a:prstGeom>
          <a:noFill/>
          <a:ln w="0">
            <a:noFill/>
          </a:ln>
        </p:spPr>
        <p:txBody>
          <a:bodyPr lIns="0" tIns="0" rIns="0" bIns="0" anchor="t">
            <a:noAutofit/>
          </a:bodyPr>
          <a:lstStyle/>
          <a:p>
            <a:pPr indent="0" algn="ctr" defTabSz="914400">
              <a:lnSpc>
                <a:spcPct val="100000"/>
              </a:lnSpc>
              <a:spcAft>
                <a:spcPts val="499"/>
              </a:spcAft>
              <a:buNone/>
              <a:tabLst>
                <a:tab pos="0" algn="l"/>
              </a:tabLst>
            </a:pPr>
            <a:r>
              <a:rPr lang="fr-FR" sz="4000" b="0" u="none" strike="noStrike">
                <a:solidFill>
                  <a:schemeClr val="dk2">
                    <a:lumMod val="75000"/>
                  </a:schemeClr>
                </a:solidFill>
                <a:uFillTx/>
                <a:latin typeface="Arial"/>
              </a:rPr>
              <a:t>Jeudi 13 mars 2025 </a:t>
            </a:r>
            <a:br>
              <a:rPr sz="4000"/>
            </a:br>
            <a:r>
              <a:rPr lang="fr-FR" sz="4000" b="0" u="none" strike="noStrike">
                <a:solidFill>
                  <a:schemeClr val="dk2">
                    <a:lumMod val="75000"/>
                  </a:schemeClr>
                </a:solidFill>
                <a:uFillTx/>
                <a:latin typeface="Arial"/>
              </a:rPr>
              <a:t>23h 59 heure de Montauban</a:t>
            </a:r>
            <a:endParaRPr lang="fr-FR" sz="4000" b="0" u="none" strike="noStrike">
              <a:solidFill>
                <a:schemeClr val="dk2"/>
              </a:solidFill>
              <a:uFillTx/>
              <a:latin typeface="Arial"/>
            </a:endParaRPr>
          </a:p>
        </p:txBody>
      </p:sp>
      <p:sp>
        <p:nvSpPr>
          <p:cNvPr id="5" name="PlaceHolder 4"/>
          <p:cNvSpPr>
            <a:spLocks noGrp="1"/>
          </p:cNvSpPr>
          <p:nvPr>
            <p:ph type="sldNum" idx="13"/>
          </p:nvPr>
        </p:nvSpPr>
        <p:spPr/>
        <p:txBody>
          <a:bodyPr/>
          <a:lstStyle/>
          <a:p>
            <a:fld id="{9BD20C78-C9F8-447B-A489-A217DD2533BD}" type="slidenum">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369360" y="837720"/>
            <a:ext cx="8423640" cy="4471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Finaliser son dossier et confirmer vos vœux </a:t>
            </a:r>
            <a:endParaRPr lang="fr-FR" sz="2200" b="0" u="none" strike="noStrike">
              <a:solidFill>
                <a:schemeClr val="dk1"/>
              </a:solidFill>
              <a:uFillTx/>
              <a:latin typeface="Arial"/>
            </a:endParaRPr>
          </a:p>
        </p:txBody>
      </p:sp>
      <p:sp>
        <p:nvSpPr>
          <p:cNvPr id="97" name="PlaceHolder 2"/>
          <p:cNvSpPr>
            <a:spLocks noGrp="1"/>
          </p:cNvSpPr>
          <p:nvPr>
            <p:ph/>
          </p:nvPr>
        </p:nvSpPr>
        <p:spPr>
          <a:xfrm>
            <a:off x="369000" y="1248480"/>
            <a:ext cx="8423640" cy="3291480"/>
          </a:xfrm>
          <a:prstGeom prst="rect">
            <a:avLst/>
          </a:prstGeom>
          <a:noFill/>
          <a:ln w="0">
            <a:noFill/>
          </a:ln>
        </p:spPr>
        <p:txBody>
          <a:bodyPr lIns="0" tIns="0" rIns="0" bIns="0" anchor="t">
            <a:noAutofit/>
          </a:bodyPr>
          <a:lstStyle/>
          <a:p>
            <a:pPr indent="0" defTabSz="457200">
              <a:lnSpc>
                <a:spcPct val="100000"/>
              </a:lnSpc>
              <a:spcBef>
                <a:spcPts val="360"/>
              </a:spcBef>
              <a:buNone/>
              <a:tabLst>
                <a:tab pos="0" algn="l"/>
              </a:tabLst>
            </a:pPr>
            <a:r>
              <a:rPr lang="fr-FR" sz="1800" b="1" u="none" strike="noStrike">
                <a:solidFill>
                  <a:schemeClr val="dk2">
                    <a:lumMod val="75000"/>
                  </a:schemeClr>
                </a:solidFill>
                <a:uFillTx/>
                <a:latin typeface="Arial"/>
              </a:rPr>
              <a:t>Pour que les vœux saisis deviennent définitifs sur Parcoursup, les candidats doivent obligatoirement :</a:t>
            </a:r>
            <a:endParaRPr lang="fr-FR" sz="1800" b="0" u="none" strike="noStrike">
              <a:solidFill>
                <a:schemeClr val="dk2"/>
              </a:solidFill>
              <a:uFillTx/>
              <a:latin typeface="Arial"/>
            </a:endParaRPr>
          </a:p>
          <a:p>
            <a:pPr marL="177840" indent="-177840" defTabSz="457200">
              <a:lnSpc>
                <a:spcPct val="100000"/>
              </a:lnSpc>
              <a:spcBef>
                <a:spcPts val="400"/>
              </a:spcBef>
              <a:buClr>
                <a:srgbClr val="FF0000"/>
              </a:buClr>
              <a:buFont typeface="Lucida Grande"/>
              <a:buChar char="&gt;"/>
              <a:tabLst>
                <a:tab pos="0" algn="l"/>
              </a:tabLst>
            </a:pPr>
            <a:r>
              <a:rPr lang="fr-FR" sz="2000" b="1" u="none" strike="noStrike">
                <a:solidFill>
                  <a:srgbClr val="F28E65"/>
                </a:solidFill>
                <a:uFillTx/>
                <a:latin typeface="Arial"/>
              </a:rPr>
              <a:t> </a:t>
            </a:r>
            <a:r>
              <a:rPr lang="fr-FR" sz="1800" b="1" u="none" strike="noStrike">
                <a:solidFill>
                  <a:schemeClr val="lt1"/>
                </a:solidFill>
                <a:highlight>
                  <a:srgbClr val="0000FF"/>
                </a:highlight>
                <a:uFillTx/>
                <a:latin typeface="Arial"/>
              </a:rPr>
              <a:t>Compléter leur dossier :</a:t>
            </a:r>
            <a:r>
              <a:rPr lang="fr-FR" sz="2000" b="1" u="none" strike="noStrike">
                <a:solidFill>
                  <a:schemeClr val="dk2">
                    <a:lumMod val="75000"/>
                  </a:schemeClr>
                </a:solidFill>
                <a:uFillTx/>
                <a:latin typeface="Arial"/>
              </a:rPr>
              <a:t> </a:t>
            </a:r>
            <a:endParaRPr lang="fr-FR" sz="2000" b="0" u="none" strike="noStrike">
              <a:solidFill>
                <a:schemeClr val="dk2"/>
              </a:solidFill>
              <a:uFillTx/>
              <a:latin typeface="Arial"/>
            </a:endParaRPr>
          </a:p>
          <a:p>
            <a:pPr marL="609840" lvl="2" indent="-177840" defTabSz="457200">
              <a:lnSpc>
                <a:spcPct val="100000"/>
              </a:lnSpc>
              <a:spcBef>
                <a:spcPts val="320"/>
              </a:spcBef>
              <a:buClr>
                <a:srgbClr val="FF0000"/>
              </a:buClr>
              <a:buFont typeface="Lucida Grande"/>
              <a:buChar char="&gt;"/>
              <a:tabLst>
                <a:tab pos="0" algn="l"/>
              </a:tabLst>
            </a:pPr>
            <a:r>
              <a:rPr lang="fr-FR" sz="1600" b="0" u="none" strike="noStrike">
                <a:solidFill>
                  <a:schemeClr val="dk1"/>
                </a:solidFill>
                <a:uFillTx/>
                <a:latin typeface="Arial"/>
              </a:rPr>
              <a:t>Lettre de motivation par vœu </a:t>
            </a:r>
            <a:r>
              <a:rPr lang="fr-FR" sz="1600" b="1" u="none" strike="noStrike">
                <a:solidFill>
                  <a:schemeClr val="dk1"/>
                </a:solidFill>
                <a:uFillTx/>
                <a:latin typeface="Arial"/>
              </a:rPr>
              <a:t>uniquement lorsque la formation l’a demandée</a:t>
            </a:r>
            <a:endParaRPr lang="fr-FR" sz="1600" b="0" u="none" strike="noStrike">
              <a:solidFill>
                <a:schemeClr val="dk2"/>
              </a:solidFill>
              <a:uFillTx/>
              <a:latin typeface="Arial"/>
            </a:endParaRPr>
          </a:p>
          <a:p>
            <a:pPr marL="609840" lvl="2" indent="-177840" defTabSz="457200">
              <a:lnSpc>
                <a:spcPct val="100000"/>
              </a:lnSpc>
              <a:spcBef>
                <a:spcPts val="360"/>
              </a:spcBef>
              <a:buClr>
                <a:srgbClr val="FF0000"/>
              </a:buClr>
              <a:buFont typeface="Lucida Grande"/>
              <a:buChar char="&gt;"/>
              <a:tabLst>
                <a:tab pos="0" algn="l"/>
              </a:tabLst>
            </a:pPr>
            <a:r>
              <a:rPr lang="fr-FR" sz="1800" b="0" u="none" strike="noStrike">
                <a:solidFill>
                  <a:schemeClr val="dk1"/>
                </a:solidFill>
                <a:uFillTx/>
                <a:latin typeface="Arial"/>
              </a:rPr>
              <a:t>rubrique « préférence et autres projets »</a:t>
            </a:r>
            <a:endParaRPr lang="fr-FR" sz="1800" b="0" u="none" strike="noStrike">
              <a:solidFill>
                <a:schemeClr val="dk2"/>
              </a:solidFill>
              <a:uFillTx/>
              <a:latin typeface="Arial"/>
            </a:endParaRPr>
          </a:p>
          <a:p>
            <a:pPr marL="609840" lvl="2" indent="-177840" defTabSz="457200">
              <a:lnSpc>
                <a:spcPct val="100000"/>
              </a:lnSpc>
              <a:spcBef>
                <a:spcPts val="360"/>
              </a:spcBef>
              <a:buClr>
                <a:srgbClr val="FF0000"/>
              </a:buClr>
              <a:buFont typeface="Lucida Grande"/>
              <a:buChar char="&gt;"/>
              <a:tabLst>
                <a:tab pos="0" algn="l"/>
              </a:tabLst>
            </a:pPr>
            <a:r>
              <a:rPr lang="fr-FR" sz="1800" b="0" u="none" strike="noStrike">
                <a:solidFill>
                  <a:schemeClr val="dk1"/>
                </a:solidFill>
                <a:uFillTx/>
                <a:latin typeface="Arial"/>
              </a:rPr>
              <a:t>pièces complémentaires demandées par certaines formations</a:t>
            </a:r>
            <a:endParaRPr lang="fr-FR" sz="1800" b="0" u="none" strike="noStrike">
              <a:solidFill>
                <a:schemeClr val="dk2"/>
              </a:solidFill>
              <a:uFillTx/>
              <a:latin typeface="Arial"/>
            </a:endParaRPr>
          </a:p>
          <a:p>
            <a:pPr marL="609840" lvl="2" indent="-177840" defTabSz="457200">
              <a:lnSpc>
                <a:spcPct val="100000"/>
              </a:lnSpc>
              <a:spcBef>
                <a:spcPts val="360"/>
              </a:spcBef>
              <a:buClr>
                <a:srgbClr val="FF0000"/>
              </a:buClr>
              <a:buFont typeface="Lucida Grande"/>
              <a:buChar char="&gt;"/>
              <a:tabLst>
                <a:tab pos="0" algn="l"/>
              </a:tabLst>
            </a:pPr>
            <a:r>
              <a:rPr lang="fr-FR" sz="1800" b="0" u="none" strike="noStrike">
                <a:solidFill>
                  <a:schemeClr val="dk1"/>
                </a:solidFill>
                <a:uFillTx/>
                <a:latin typeface="Arial"/>
              </a:rPr>
              <a:t>rubrique « activités et centres d’intérêt » (facultative)</a:t>
            </a:r>
            <a:endParaRPr lang="fr-FR" sz="1800" b="0" u="none" strike="noStrike">
              <a:solidFill>
                <a:schemeClr val="dk2"/>
              </a:solidFill>
              <a:uFillTx/>
              <a:latin typeface="Arial"/>
            </a:endParaRPr>
          </a:p>
          <a:p>
            <a:pPr marL="177840" indent="-177840" defTabSz="457200">
              <a:lnSpc>
                <a:spcPct val="100000"/>
              </a:lnSpc>
              <a:spcBef>
                <a:spcPts val="400"/>
              </a:spcBef>
              <a:buClr>
                <a:srgbClr val="FF0000"/>
              </a:buClr>
              <a:buFont typeface="Lucida Grande"/>
              <a:buChar char="&gt;"/>
              <a:tabLst>
                <a:tab pos="0" algn="l"/>
              </a:tabLst>
            </a:pPr>
            <a:r>
              <a:rPr lang="fr-FR" sz="2000" b="1" u="none" strike="noStrike">
                <a:solidFill>
                  <a:srgbClr val="F28E65"/>
                </a:solidFill>
                <a:uFillTx/>
                <a:latin typeface="Arial"/>
              </a:rPr>
              <a:t> </a:t>
            </a:r>
            <a:r>
              <a:rPr lang="fr-FR" sz="1800" b="1" u="none" strike="noStrike">
                <a:solidFill>
                  <a:schemeClr val="lt1"/>
                </a:solidFill>
                <a:highlight>
                  <a:srgbClr val="0000FF"/>
                </a:highlight>
                <a:uFillTx/>
                <a:latin typeface="Arial"/>
              </a:rPr>
              <a:t>Confirmer chacun de leurs vœux</a:t>
            </a:r>
            <a:endParaRPr lang="fr-FR" sz="1800" b="0" u="none" strike="noStrike">
              <a:solidFill>
                <a:schemeClr val="dk2"/>
              </a:solidFill>
              <a:uFillTx/>
              <a:latin typeface="Arial"/>
            </a:endParaRPr>
          </a:p>
          <a:p>
            <a:pPr indent="0" defTabSz="914400">
              <a:lnSpc>
                <a:spcPct val="100000"/>
              </a:lnSpc>
              <a:spcAft>
                <a:spcPts val="499"/>
              </a:spcAft>
              <a:buNone/>
              <a:tabLst>
                <a:tab pos="0" algn="l"/>
              </a:tabLst>
            </a:pPr>
            <a:endParaRPr lang="fr-FR" sz="900" b="0" u="none" strike="noStrike">
              <a:solidFill>
                <a:schemeClr val="dk2"/>
              </a:solidFill>
              <a:uFillTx/>
              <a:latin typeface="Arial"/>
            </a:endParaRPr>
          </a:p>
        </p:txBody>
      </p:sp>
      <p:sp>
        <p:nvSpPr>
          <p:cNvPr id="98" name="Rectangle à coins arrondis 6"/>
          <p:cNvSpPr/>
          <p:nvPr/>
        </p:nvSpPr>
        <p:spPr>
          <a:xfrm>
            <a:off x="568080" y="3966480"/>
            <a:ext cx="7405920" cy="719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600" b="1" u="none" strike="noStrike">
                <a:solidFill>
                  <a:schemeClr val="dk1"/>
                </a:solidFill>
                <a:uFillTx/>
                <a:latin typeface="Arial"/>
              </a:rPr>
              <a:t>Un vœu non confirmé avant le 2 avril 2025 (23h59 - heure de Montauban) </a:t>
            </a:r>
            <a:endParaRPr lang="fr-FR" sz="1600" b="0" u="none" strike="noStrike">
              <a:solidFill>
                <a:srgbClr val="000000"/>
              </a:solidFill>
              <a:uFillTx/>
              <a:latin typeface="Arial"/>
            </a:endParaRPr>
          </a:p>
          <a:p>
            <a:pPr algn="ctr" defTabSz="914400">
              <a:lnSpc>
                <a:spcPct val="100000"/>
              </a:lnSpc>
            </a:pPr>
            <a:r>
              <a:rPr lang="fr-FR" sz="1600" b="1" u="none" strike="noStrike">
                <a:solidFill>
                  <a:schemeClr val="dk1"/>
                </a:solidFill>
                <a:uFillTx/>
                <a:latin typeface="Arial"/>
              </a:rPr>
              <a:t>ne sera pas examiné par la formation</a:t>
            </a:r>
            <a:endParaRPr lang="fr-FR" sz="1600" b="0" u="none" strike="noStrike">
              <a:solidFill>
                <a:srgbClr val="000000"/>
              </a:solidFill>
              <a:uFillTx/>
              <a:latin typeface="Arial"/>
            </a:endParaRPr>
          </a:p>
        </p:txBody>
      </p:sp>
      <p:sp>
        <p:nvSpPr>
          <p:cNvPr id="99" name="Rectangle à coins arrondis 7"/>
          <p:cNvSpPr/>
          <p:nvPr/>
        </p:nvSpPr>
        <p:spPr>
          <a:xfrm>
            <a:off x="6143760" y="86040"/>
            <a:ext cx="262116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Jusqu’au 2 avril 2025 inclus</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F3E2BF15-F7FB-422A-B110-4C04F047A6F9}" type="slidenum">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pic>
        <p:nvPicPr>
          <p:cNvPr id="47" name="Image 46"/>
          <p:cNvPicPr/>
          <p:nvPr/>
        </p:nvPicPr>
        <p:blipFill>
          <a:blip r:embed="rId2"/>
          <a:stretch/>
        </p:blipFill>
        <p:spPr>
          <a:xfrm>
            <a:off x="720000" y="815760"/>
            <a:ext cx="7763040" cy="3864240"/>
          </a:xfrm>
          <a:prstGeom prst="rect">
            <a:avLst/>
          </a:prstGeom>
          <a:ln w="0">
            <a:noFill/>
          </a:ln>
        </p:spPr>
      </p:pic>
      <p:sp>
        <p:nvSpPr>
          <p:cNvPr id="3" name="PlaceHolder 2"/>
          <p:cNvSpPr>
            <a:spLocks noGrp="1"/>
          </p:cNvSpPr>
          <p:nvPr>
            <p:ph type="sldNum" idx="5"/>
          </p:nvPr>
        </p:nvSpPr>
        <p:spPr/>
        <p:txBody>
          <a:bodyPr/>
          <a:lstStyle/>
          <a:p>
            <a:fld id="{C6F42089-4400-4041-9454-15E659244D12}" type="slidenum">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360000" y="900000"/>
            <a:ext cx="8423640" cy="61416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Les éléments constitutifs de votre dossier :  bulletins scolaires et notes du baccalauréat </a:t>
            </a:r>
            <a:br>
              <a:rPr sz="2200"/>
            </a:br>
            <a:br>
              <a:rPr sz="2550"/>
            </a:br>
            <a:br>
              <a:rPr sz="2550"/>
            </a:br>
            <a:endParaRPr lang="fr-FR" sz="2200" b="0" u="none" strike="noStrike">
              <a:solidFill>
                <a:schemeClr val="dk1"/>
              </a:solidFill>
              <a:uFillTx/>
              <a:latin typeface="Arial"/>
            </a:endParaRPr>
          </a:p>
        </p:txBody>
      </p:sp>
      <p:sp>
        <p:nvSpPr>
          <p:cNvPr id="101" name="PlaceHolder 2"/>
          <p:cNvSpPr>
            <a:spLocks noGrp="1"/>
          </p:cNvSpPr>
          <p:nvPr>
            <p:ph/>
          </p:nvPr>
        </p:nvSpPr>
        <p:spPr>
          <a:xfrm>
            <a:off x="354240" y="1342800"/>
            <a:ext cx="8538120" cy="2748600"/>
          </a:xfrm>
          <a:prstGeom prst="rect">
            <a:avLst/>
          </a:prstGeom>
          <a:noFill/>
          <a:ln w="0">
            <a:noFill/>
          </a:ln>
        </p:spPr>
        <p:txBody>
          <a:bodyPr lIns="0" tIns="0" rIns="0" bIns="0" anchor="t">
            <a:noAutofit/>
          </a:bodyPr>
          <a:lstStyle/>
          <a:p>
            <a:pPr indent="0" defTabSz="457200">
              <a:lnSpc>
                <a:spcPct val="100000"/>
              </a:lnSpc>
              <a:spcBef>
                <a:spcPts val="320"/>
              </a:spcBef>
              <a:buNone/>
              <a:tabLst>
                <a:tab pos="0" algn="l"/>
              </a:tabLst>
            </a:pPr>
            <a:endParaRPr lang="fr-FR" sz="1600" b="0" u="none" strike="noStrike">
              <a:solidFill>
                <a:schemeClr val="dk2"/>
              </a:solidFill>
              <a:uFillTx/>
              <a:latin typeface="Arial"/>
            </a:endParaRPr>
          </a:p>
          <a:p>
            <a:pPr marL="429840" lvl="1" indent="-177840" defTabSz="457200">
              <a:lnSpc>
                <a:spcPct val="100000"/>
              </a:lnSpc>
              <a:spcBef>
                <a:spcPts val="320"/>
              </a:spcBef>
              <a:buClr>
                <a:srgbClr val="FF0000"/>
              </a:buClr>
              <a:buFont typeface="Lucida Grande"/>
              <a:buChar char="&gt;"/>
              <a:tabLst>
                <a:tab pos="0" algn="l"/>
              </a:tabLst>
            </a:pPr>
            <a:r>
              <a:rPr lang="fr-FR" sz="1600" b="1" u="none" strike="noStrike">
                <a:solidFill>
                  <a:schemeClr val="lt1"/>
                </a:solidFill>
                <a:highlight>
                  <a:srgbClr val="0000FF"/>
                </a:highlight>
                <a:uFillTx/>
                <a:latin typeface="Arial"/>
              </a:rPr>
              <a:t>Année de première</a:t>
            </a:r>
            <a:r>
              <a:rPr lang="fr-FR" sz="1600" b="1" u="none" strike="noStrike">
                <a:solidFill>
                  <a:schemeClr val="dk2">
                    <a:lumMod val="75000"/>
                  </a:schemeClr>
                </a:solidFill>
                <a:uFillTx/>
                <a:latin typeface="Arial"/>
              </a:rPr>
              <a:t> :</a:t>
            </a:r>
            <a:r>
              <a:rPr lang="fr-FR" sz="1600" b="1" u="none" strike="noStrike">
                <a:solidFill>
                  <a:schemeClr val="dk1"/>
                </a:solidFill>
                <a:uFillTx/>
                <a:latin typeface="Arial"/>
              </a:rPr>
              <a:t> </a:t>
            </a:r>
            <a:r>
              <a:rPr lang="fr-FR" sz="1400" b="0" u="none" strike="noStrike">
                <a:solidFill>
                  <a:schemeClr val="dk1"/>
                </a:solidFill>
                <a:uFillTx/>
                <a:latin typeface="Arial"/>
              </a:rPr>
              <a:t>bulletins scolaires, notes des épreuves anticipées de français</a:t>
            </a:r>
            <a:r>
              <a:rPr lang="fr-FR" sz="1400" b="0" u="none" strike="noStrike">
                <a:solidFill>
                  <a:schemeClr val="accent1"/>
                </a:solidFill>
                <a:uFillTx/>
                <a:latin typeface="Arial"/>
              </a:rPr>
              <a:t> </a:t>
            </a:r>
            <a:r>
              <a:rPr lang="fr-FR" sz="1400" b="0" u="none" strike="noStrike">
                <a:solidFill>
                  <a:schemeClr val="dk1"/>
                </a:solidFill>
                <a:uFillTx/>
                <a:latin typeface="Arial"/>
              </a:rPr>
              <a:t>et notes obtenues au titre du contrôle continu du baccalauréat (pour les lycéens généraux et technologiques)</a:t>
            </a:r>
            <a:endParaRPr lang="fr-FR" sz="1400" b="0" u="none" strike="noStrike">
              <a:solidFill>
                <a:schemeClr val="dk2"/>
              </a:solidFill>
              <a:uFillTx/>
              <a:latin typeface="Arial"/>
            </a:endParaRPr>
          </a:p>
          <a:p>
            <a:pPr indent="0" defTabSz="457200">
              <a:lnSpc>
                <a:spcPct val="100000"/>
              </a:lnSpc>
              <a:spcBef>
                <a:spcPts val="99"/>
              </a:spcBef>
              <a:buNone/>
              <a:tabLst>
                <a:tab pos="0" algn="l"/>
              </a:tabLst>
            </a:pPr>
            <a:endParaRPr lang="fr-FR" sz="500" b="0" u="none" strike="noStrike">
              <a:solidFill>
                <a:schemeClr val="dk2"/>
              </a:solidFill>
              <a:uFillTx/>
              <a:latin typeface="Arial"/>
            </a:endParaRPr>
          </a:p>
          <a:p>
            <a:pPr marL="429840" lvl="1" indent="-177840" defTabSz="457200">
              <a:lnSpc>
                <a:spcPct val="100000"/>
              </a:lnSpc>
              <a:spcBef>
                <a:spcPts val="320"/>
              </a:spcBef>
              <a:buClr>
                <a:srgbClr val="FF0000"/>
              </a:buClr>
              <a:buFont typeface="Lucida Grande"/>
              <a:buChar char="&gt;"/>
              <a:tabLst>
                <a:tab pos="0" algn="l"/>
              </a:tabLst>
            </a:pPr>
            <a:r>
              <a:rPr lang="fr-FR" sz="1600" b="1" u="none" strike="noStrike">
                <a:solidFill>
                  <a:schemeClr val="lt1"/>
                </a:solidFill>
                <a:highlight>
                  <a:srgbClr val="0000FF"/>
                </a:highlight>
                <a:uFillTx/>
                <a:latin typeface="Arial"/>
              </a:rPr>
              <a:t>Année de terminale</a:t>
            </a:r>
            <a:r>
              <a:rPr lang="fr-FR" sz="1600" b="1" u="none" strike="noStrike">
                <a:solidFill>
                  <a:schemeClr val="dk2">
                    <a:lumMod val="75000"/>
                  </a:schemeClr>
                </a:solidFill>
                <a:uFillTx/>
                <a:latin typeface="Arial"/>
              </a:rPr>
              <a:t> : </a:t>
            </a:r>
            <a:r>
              <a:rPr lang="fr-FR" sz="1400" b="0" u="none" strike="noStrike">
                <a:solidFill>
                  <a:schemeClr val="dk1"/>
                </a:solidFill>
                <a:uFillTx/>
                <a:latin typeface="Arial"/>
              </a:rPr>
              <a:t>bulletins scolaires des 1er et 2e trimestres (ou 1er semestre)</a:t>
            </a:r>
            <a:endParaRPr lang="fr-FR" sz="1400" b="0" u="none" strike="noStrike">
              <a:solidFill>
                <a:schemeClr val="dk2"/>
              </a:solidFill>
              <a:uFillTx/>
              <a:latin typeface="Arial"/>
            </a:endParaRPr>
          </a:p>
          <a:p>
            <a:pPr indent="0" defTabSz="457200">
              <a:lnSpc>
                <a:spcPct val="100000"/>
              </a:lnSpc>
              <a:spcBef>
                <a:spcPts val="159"/>
              </a:spcBef>
              <a:buNone/>
              <a:tabLst>
                <a:tab pos="0" algn="l"/>
              </a:tabLst>
            </a:pPr>
            <a:endParaRPr lang="fr-FR" sz="800" b="0" u="none" strike="noStrike">
              <a:solidFill>
                <a:schemeClr val="dk2"/>
              </a:solidFill>
              <a:uFillTx/>
              <a:latin typeface="Arial"/>
            </a:endParaRPr>
          </a:p>
          <a:p>
            <a:pPr marL="177840" indent="-177840" defTabSz="457200">
              <a:lnSpc>
                <a:spcPct val="100000"/>
              </a:lnSpc>
              <a:spcBef>
                <a:spcPts val="320"/>
              </a:spcBef>
              <a:buClr>
                <a:srgbClr val="FF0000"/>
              </a:buClr>
              <a:buFont typeface="Lucida Grande"/>
              <a:buChar char="&gt;"/>
              <a:tabLst>
                <a:tab pos="0" algn="l"/>
              </a:tabLst>
            </a:pPr>
            <a:r>
              <a:rPr lang="fr-FR" sz="1600" b="1" u="none" strike="noStrike">
                <a:solidFill>
                  <a:schemeClr val="dk2">
                    <a:lumMod val="75000"/>
                  </a:schemeClr>
                </a:solidFill>
                <a:uFillTx/>
                <a:latin typeface="Arial"/>
              </a:rPr>
              <a:t>Sauf cas particulier, pas de saisie à réaliser </a:t>
            </a:r>
            <a:r>
              <a:rPr lang="fr-FR" sz="1600" b="0" u="none" strike="noStrike">
                <a:solidFill>
                  <a:schemeClr val="dk2">
                    <a:lumMod val="75000"/>
                  </a:schemeClr>
                </a:solidFill>
                <a:uFillTx/>
                <a:latin typeface="Arial"/>
              </a:rPr>
              <a:t>: </a:t>
            </a:r>
            <a:r>
              <a:rPr lang="fr-FR" sz="1600" b="0" u="none" strike="noStrike">
                <a:solidFill>
                  <a:schemeClr val="dk1"/>
                </a:solidFill>
                <a:uFillTx/>
                <a:latin typeface="Arial"/>
              </a:rPr>
              <a:t>ces éléments sont remontés par votre  lycée automatiquement et vous pourrez les vérifier début avril. En cas d’erreurs,</a:t>
            </a:r>
            <a:r>
              <a:rPr lang="fr-FR" sz="1600" b="1" u="none" strike="noStrike">
                <a:solidFill>
                  <a:schemeClr val="dk1"/>
                </a:solidFill>
                <a:uFillTx/>
                <a:latin typeface="Arial"/>
              </a:rPr>
              <a:t> un signalement doit être fait au chef d’établissement </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02" name="Rectangle à coins arrondis 6"/>
          <p:cNvSpPr/>
          <p:nvPr/>
        </p:nvSpPr>
        <p:spPr>
          <a:xfrm>
            <a:off x="354240" y="3909240"/>
            <a:ext cx="8468280" cy="779040"/>
          </a:xfrm>
          <a:prstGeom prst="roundRect">
            <a:avLst>
              <a:gd name="adj" fmla="val 16667"/>
            </a:avLst>
          </a:prstGeom>
          <a:solidFill>
            <a:srgbClr val="A558A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defTabSz="914400">
              <a:lnSpc>
                <a:spcPct val="100000"/>
              </a:lnSpc>
            </a:pPr>
            <a:r>
              <a:rPr lang="fr-FR" sz="1800" b="1" u="none" strike="noStrike">
                <a:solidFill>
                  <a:schemeClr val="lt1"/>
                </a:solidFill>
                <a:uFillTx/>
                <a:latin typeface="Arial"/>
              </a:rPr>
              <a:t>A noter </a:t>
            </a:r>
            <a:r>
              <a:rPr lang="fr-FR" sz="1800" b="0" u="none" strike="noStrike">
                <a:solidFill>
                  <a:schemeClr val="lt1"/>
                </a:solidFill>
                <a:uFillTx/>
                <a:latin typeface="Arial"/>
              </a:rPr>
              <a:t>: vous ne pouvez pas confirmer vos vœux tant que votre bulletin scolaire du 2ème trimestre (ou 1er semestre) n'est pas remonté dans votre dossier. </a:t>
            </a:r>
            <a:endParaRPr lang="fr-FR" sz="1800" b="0" u="none" strike="noStrike">
              <a:solidFill>
                <a:srgbClr val="FFFFFF"/>
              </a:solidFill>
              <a:uFillTx/>
              <a:latin typeface="Arial"/>
            </a:endParaRPr>
          </a:p>
        </p:txBody>
      </p:sp>
      <p:sp>
        <p:nvSpPr>
          <p:cNvPr id="103" name="Rectangle à coins arrondis 7"/>
          <p:cNvSpPr/>
          <p:nvPr/>
        </p:nvSpPr>
        <p:spPr>
          <a:xfrm>
            <a:off x="5872320" y="86040"/>
            <a:ext cx="28926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Les éléments transmis aux formations du supérieur</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E83AFDAE-3542-40E4-9375-42A683BFC99D}" type="slidenum">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360000" y="900000"/>
            <a:ext cx="8423640" cy="5623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La fiche avenir renseignée par le lycée </a:t>
            </a:r>
            <a:endParaRPr lang="fr-FR" sz="2200" b="0" u="none" strike="noStrike">
              <a:solidFill>
                <a:schemeClr val="dk1"/>
              </a:solidFill>
              <a:uFillTx/>
              <a:latin typeface="Arial"/>
            </a:endParaRPr>
          </a:p>
        </p:txBody>
      </p:sp>
      <p:sp>
        <p:nvSpPr>
          <p:cNvPr id="105" name="PlaceHolder 2"/>
          <p:cNvSpPr>
            <a:spLocks noGrp="1"/>
          </p:cNvSpPr>
          <p:nvPr>
            <p:ph/>
          </p:nvPr>
        </p:nvSpPr>
        <p:spPr>
          <a:xfrm>
            <a:off x="318600" y="1410840"/>
            <a:ext cx="8423640" cy="3320640"/>
          </a:xfrm>
          <a:prstGeom prst="rect">
            <a:avLst/>
          </a:prstGeom>
          <a:noFill/>
          <a:ln w="0">
            <a:noFill/>
          </a:ln>
        </p:spPr>
        <p:txBody>
          <a:bodyPr lIns="0" tIns="0" rIns="0" bIns="0" anchor="t">
            <a:noAutofit/>
          </a:bodyPr>
          <a:lstStyle/>
          <a:p>
            <a:pPr marL="177840" indent="-177840" algn="just" defTabSz="457200">
              <a:lnSpc>
                <a:spcPct val="100000"/>
              </a:lnSpc>
              <a:spcBef>
                <a:spcPts val="320"/>
              </a:spcBef>
              <a:buClr>
                <a:srgbClr val="FF0000"/>
              </a:buClr>
              <a:buFont typeface="Arial"/>
              <a:buChar char="•"/>
            </a:pPr>
            <a:r>
              <a:rPr lang="fr-FR" sz="1600" b="0" u="none" strike="noStrike">
                <a:solidFill>
                  <a:schemeClr val="dk1"/>
                </a:solidFill>
                <a:uFillTx/>
                <a:latin typeface="Arial"/>
              </a:rPr>
              <a:t>Le 2ème conseil de classe examine les vœux de chaque lycéen avec </a:t>
            </a:r>
            <a:r>
              <a:rPr lang="fr-FR" sz="1600" b="1" u="none" strike="noStrike">
                <a:solidFill>
                  <a:schemeClr val="dk2">
                    <a:lumMod val="75000"/>
                  </a:schemeClr>
                </a:solidFill>
                <a:uFillTx/>
                <a:latin typeface="Arial"/>
              </a:rPr>
              <a:t>bienveillance et confiance</a:t>
            </a:r>
            <a:r>
              <a:rPr lang="fr-FR" sz="1600" b="1" u="none" strike="noStrike">
                <a:solidFill>
                  <a:schemeClr val="dk1"/>
                </a:solidFill>
                <a:uFillTx/>
                <a:latin typeface="Arial"/>
              </a:rPr>
              <a:t> </a:t>
            </a:r>
            <a:r>
              <a:rPr lang="fr-FR" sz="1600" b="0" u="none" strike="noStrike">
                <a:solidFill>
                  <a:schemeClr val="dk1"/>
                </a:solidFill>
                <a:uFillTx/>
                <a:latin typeface="Arial"/>
              </a:rPr>
              <a:t>dans le potentiel de chacun. </a:t>
            </a:r>
            <a:endParaRPr lang="fr-FR" sz="1600" b="0" u="none" strike="noStrike">
              <a:solidFill>
                <a:schemeClr val="dk2"/>
              </a:solidFill>
              <a:uFillTx/>
              <a:latin typeface="Arial"/>
            </a:endParaRPr>
          </a:p>
          <a:p>
            <a:pPr indent="0" defTabSz="457200">
              <a:lnSpc>
                <a:spcPct val="100000"/>
              </a:lnSpc>
              <a:spcBef>
                <a:spcPts val="320"/>
              </a:spcBef>
              <a:buNone/>
            </a:pPr>
            <a:endParaRPr lang="fr-FR" sz="1600" b="0" u="none" strike="noStrike">
              <a:solidFill>
                <a:schemeClr val="dk2"/>
              </a:solidFill>
              <a:uFillTx/>
              <a:latin typeface="Arial"/>
            </a:endParaRPr>
          </a:p>
          <a:p>
            <a:pPr marL="177840" indent="-177840" defTabSz="457200">
              <a:lnSpc>
                <a:spcPct val="100000"/>
              </a:lnSpc>
              <a:spcBef>
                <a:spcPts val="320"/>
              </a:spcBef>
              <a:buClr>
                <a:srgbClr val="FF0000"/>
              </a:buClr>
              <a:buFont typeface="Arial"/>
              <a:buChar char="•"/>
            </a:pPr>
            <a:r>
              <a:rPr lang="fr-FR" sz="1600" b="0" u="none" strike="noStrike">
                <a:solidFill>
                  <a:srgbClr val="3D566E"/>
                </a:solidFill>
                <a:uFillTx/>
                <a:latin typeface="Arial"/>
              </a:rPr>
              <a:t> </a:t>
            </a:r>
            <a:r>
              <a:rPr lang="fr-FR" sz="1600" b="0" u="none" strike="noStrike">
                <a:solidFill>
                  <a:schemeClr val="dk1"/>
                </a:solidFill>
                <a:uFillTx/>
                <a:latin typeface="Arial"/>
              </a:rPr>
              <a:t>Pour chaque lycéen, une </a:t>
            </a:r>
            <a:r>
              <a:rPr lang="fr-FR" sz="1600" b="1" u="none" strike="noStrike">
                <a:solidFill>
                  <a:schemeClr val="lt1"/>
                </a:solidFill>
                <a:highlight>
                  <a:srgbClr val="0000FF"/>
                </a:highlight>
                <a:uFillTx/>
                <a:latin typeface="Arial"/>
              </a:rPr>
              <a:t>fiche Avenir</a:t>
            </a:r>
            <a:r>
              <a:rPr lang="fr-FR" sz="1600" b="0" u="none" strike="noStrike">
                <a:solidFill>
                  <a:schemeClr val="dk1"/>
                </a:solidFill>
                <a:uFillTx/>
                <a:latin typeface="Arial"/>
              </a:rPr>
              <a:t> est renseignée par le lycée et versée au dossier de l’élève : </a:t>
            </a:r>
            <a:endParaRPr lang="fr-FR" sz="1600" b="0" u="none" strike="noStrike">
              <a:solidFill>
                <a:schemeClr val="dk2"/>
              </a:solidFill>
              <a:uFillTx/>
              <a:latin typeface="Arial"/>
            </a:endParaRPr>
          </a:p>
          <a:p>
            <a:pPr marL="627120" lvl="1" indent="-169920" defTabSz="457200">
              <a:lnSpc>
                <a:spcPct val="100000"/>
              </a:lnSpc>
              <a:spcBef>
                <a:spcPts val="320"/>
              </a:spcBef>
              <a:buClr>
                <a:srgbClr val="FF0000"/>
              </a:buClr>
              <a:buFont typeface="Arial"/>
              <a:buChar char="•"/>
            </a:pPr>
            <a:r>
              <a:rPr lang="fr-FR" sz="1600" b="0" u="none" strike="noStrike">
                <a:solidFill>
                  <a:schemeClr val="dk1"/>
                </a:solidFill>
                <a:uFillTx/>
                <a:latin typeface="Arial"/>
              </a:rPr>
              <a:t>les notes de l’élève : moyennes de terminale, appréciation des professeurs par discipline, positionnement de l’élève dans la classe/dans le groupe</a:t>
            </a:r>
            <a:endParaRPr lang="fr-FR" sz="1600" b="0" u="none" strike="noStrike">
              <a:solidFill>
                <a:schemeClr val="dk2"/>
              </a:solidFill>
              <a:uFillTx/>
              <a:latin typeface="Arial"/>
            </a:endParaRPr>
          </a:p>
          <a:p>
            <a:pPr marL="627120" lvl="1" indent="-169920" defTabSz="457200">
              <a:lnSpc>
                <a:spcPct val="100000"/>
              </a:lnSpc>
              <a:spcBef>
                <a:spcPts val="320"/>
              </a:spcBef>
              <a:buClr>
                <a:srgbClr val="FF0000"/>
              </a:buClr>
              <a:buFont typeface="Arial"/>
              <a:buChar char="•"/>
            </a:pPr>
            <a:r>
              <a:rPr lang="fr-FR" sz="1600" b="0" u="none" strike="noStrike">
                <a:solidFill>
                  <a:schemeClr val="dk1"/>
                </a:solidFill>
                <a:uFillTx/>
                <a:latin typeface="Arial"/>
              </a:rPr>
              <a:t>les appréciations du professeur principal sur des compétences transversales</a:t>
            </a:r>
            <a:endParaRPr lang="fr-FR" sz="1600" b="0" u="none" strike="noStrike">
              <a:solidFill>
                <a:schemeClr val="dk2"/>
              </a:solidFill>
              <a:uFillTx/>
              <a:latin typeface="Arial"/>
            </a:endParaRPr>
          </a:p>
          <a:p>
            <a:pPr marL="627120" lvl="1" indent="-169920" defTabSz="457200">
              <a:lnSpc>
                <a:spcPct val="100000"/>
              </a:lnSpc>
              <a:spcBef>
                <a:spcPts val="320"/>
              </a:spcBef>
              <a:buClr>
                <a:srgbClr val="FF0000"/>
              </a:buClr>
              <a:buFont typeface="Arial"/>
              <a:buChar char="•"/>
            </a:pPr>
            <a:r>
              <a:rPr lang="fr-FR" sz="1600" b="0" u="none" strike="noStrike">
                <a:solidFill>
                  <a:schemeClr val="dk1"/>
                </a:solidFill>
                <a:uFillTx/>
                <a:latin typeface="Arial"/>
              </a:rPr>
              <a:t>l’avis du chef d’établissement sur la capacité à réussir, pour chaque vœu</a:t>
            </a:r>
            <a:endParaRPr lang="fr-FR" sz="1600" b="0" u="none" strike="noStrike">
              <a:solidFill>
                <a:schemeClr val="dk2"/>
              </a:solidFill>
              <a:uFillTx/>
              <a:latin typeface="Arial"/>
            </a:endParaRPr>
          </a:p>
          <a:p>
            <a:pPr indent="0" defTabSz="457200">
              <a:lnSpc>
                <a:spcPct val="100000"/>
              </a:lnSpc>
              <a:spcBef>
                <a:spcPts val="320"/>
              </a:spcBef>
              <a:buNone/>
            </a:pPr>
            <a:endParaRPr lang="fr-FR" sz="1600" b="0" u="none" strike="noStrike">
              <a:solidFill>
                <a:schemeClr val="dk2"/>
              </a:solidFill>
              <a:uFillTx/>
              <a:latin typeface="Arial"/>
            </a:endParaRPr>
          </a:p>
          <a:p>
            <a:pPr marL="177840" indent="-177840" defTabSz="457200">
              <a:lnSpc>
                <a:spcPct val="100000"/>
              </a:lnSpc>
              <a:spcBef>
                <a:spcPts val="320"/>
              </a:spcBef>
              <a:buClr>
                <a:srgbClr val="FF0000"/>
              </a:buClr>
              <a:buFont typeface="Arial"/>
              <a:buChar char="•"/>
            </a:pPr>
            <a:r>
              <a:rPr lang="fr-FR" sz="1600" b="0" u="none" strike="noStrike">
                <a:solidFill>
                  <a:schemeClr val="dk1"/>
                </a:solidFill>
                <a:uFillTx/>
                <a:latin typeface="Arial"/>
              </a:rPr>
              <a:t>La fiche Avenir est consultable par le lycéen dans son dossier</a:t>
            </a:r>
            <a:r>
              <a:rPr lang="fr-FR" sz="1600" b="0" u="none" strike="noStrike">
                <a:solidFill>
                  <a:schemeClr val="dk2">
                    <a:lumMod val="75000"/>
                  </a:schemeClr>
                </a:solidFill>
                <a:uFillTx/>
                <a:latin typeface="Arial"/>
              </a:rPr>
              <a:t> </a:t>
            </a:r>
            <a:r>
              <a:rPr lang="fr-FR" sz="1600" b="1" u="none" strike="noStrike">
                <a:solidFill>
                  <a:schemeClr val="dk2">
                    <a:lumMod val="75000"/>
                  </a:schemeClr>
                </a:solidFill>
                <a:uFillTx/>
                <a:latin typeface="Arial"/>
              </a:rPr>
              <a:t>à partir de fin  mai 2025</a:t>
            </a:r>
            <a:endParaRPr lang="fr-FR" sz="1600" b="0" u="none" strike="noStrike">
              <a:solidFill>
                <a:schemeClr val="dk2"/>
              </a:solidFill>
              <a:uFillTx/>
              <a:latin typeface="Arial"/>
            </a:endParaRPr>
          </a:p>
          <a:p>
            <a:pPr indent="0" defTabSz="457200">
              <a:lnSpc>
                <a:spcPct val="100000"/>
              </a:lnSpc>
              <a:spcBef>
                <a:spcPts val="439"/>
              </a:spcBef>
              <a:buNone/>
            </a:pPr>
            <a:endParaRPr lang="fr-FR" sz="2200" b="0" u="none" strike="noStrike">
              <a:solidFill>
                <a:schemeClr val="dk2"/>
              </a:solidFill>
              <a:uFillTx/>
              <a:latin typeface="Arial"/>
            </a:endParaRPr>
          </a:p>
          <a:p>
            <a:pPr indent="0" defTabSz="457200">
              <a:lnSpc>
                <a:spcPct val="100000"/>
              </a:lnSpc>
              <a:spcBef>
                <a:spcPts val="1120"/>
              </a:spcBef>
              <a:buNone/>
              <a:tabLst>
                <a:tab pos="0" algn="l"/>
              </a:tabLst>
            </a:pPr>
            <a:r>
              <a:rPr lang="fr-FR" sz="5600" b="0" u="none" strike="noStrike">
                <a:solidFill>
                  <a:srgbClr val="3D566E"/>
                </a:solidFill>
                <a:uFillTx/>
                <a:latin typeface="Calibri"/>
              </a:rPr>
              <a:t>              </a:t>
            </a:r>
            <a:endParaRPr lang="fr-FR" sz="56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06" name="Rectangle à coins arrondis 6"/>
          <p:cNvSpPr/>
          <p:nvPr/>
        </p:nvSpPr>
        <p:spPr>
          <a:xfrm>
            <a:off x="5872320" y="86040"/>
            <a:ext cx="28926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Les éléments transmis aux formations du supérieur</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D90E4865-0450-4E69-89A1-C19746ACE70F}" type="slidenum">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360000" y="900000"/>
            <a:ext cx="8783640" cy="44712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Récapitulatif des éléments transmis à chaque formation</a:t>
            </a:r>
            <a:endParaRPr lang="fr-FR" sz="2200" b="0" u="none" strike="noStrike">
              <a:solidFill>
                <a:schemeClr val="dk1"/>
              </a:solidFill>
              <a:uFillTx/>
              <a:latin typeface="Arial"/>
            </a:endParaRPr>
          </a:p>
        </p:txBody>
      </p:sp>
      <p:sp>
        <p:nvSpPr>
          <p:cNvPr id="108" name="PlaceHolder 2"/>
          <p:cNvSpPr>
            <a:spLocks noGrp="1"/>
          </p:cNvSpPr>
          <p:nvPr>
            <p:ph/>
          </p:nvPr>
        </p:nvSpPr>
        <p:spPr>
          <a:xfrm>
            <a:off x="360000" y="1357200"/>
            <a:ext cx="3707640" cy="3564360"/>
          </a:xfrm>
          <a:prstGeom prst="rect">
            <a:avLst/>
          </a:prstGeom>
          <a:noFill/>
          <a:ln w="0">
            <a:noFill/>
          </a:ln>
        </p:spPr>
        <p:txBody>
          <a:bodyPr lIns="0" tIns="0" rIns="0" bIns="0" anchor="t">
            <a:noAutofit/>
          </a:bodyPr>
          <a:lstStyle/>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La  lettre de motivation </a:t>
            </a:r>
            <a:r>
              <a:rPr lang="fr-FR" sz="1500" b="0" u="none" strike="noStrike">
                <a:solidFill>
                  <a:schemeClr val="dk1"/>
                </a:solidFill>
                <a:uFillTx/>
                <a:latin typeface="Arial"/>
              </a:rPr>
              <a:t> quand elle est demandée par la formation</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les pièces complémentaires</a:t>
            </a:r>
            <a:r>
              <a:rPr lang="fr-FR" sz="1500" b="0" u="none" strike="noStrike">
                <a:solidFill>
                  <a:schemeClr val="dk1"/>
                </a:solidFill>
                <a:uFillTx/>
                <a:latin typeface="Arial"/>
              </a:rPr>
              <a:t> demandées par certaines formations</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la rubrique « Activités et centres d’intérêt »</a:t>
            </a:r>
            <a:r>
              <a:rPr lang="fr-FR" sz="1500" b="0" u="none" strike="noStrike">
                <a:solidFill>
                  <a:schemeClr val="dk1"/>
                </a:solidFill>
                <a:uFillTx/>
                <a:latin typeface="Arial"/>
              </a:rPr>
              <a:t>, si elle a été renseignée </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marL="177840" indent="-177840" algn="just" defTabSz="457200">
              <a:lnSpc>
                <a:spcPct val="100000"/>
              </a:lnSpc>
              <a:spcBef>
                <a:spcPts val="300"/>
              </a:spcBef>
              <a:buClr>
                <a:srgbClr val="FF0000"/>
              </a:buClr>
              <a:buFont typeface="Lucida Grande"/>
              <a:buChar char="&gt;"/>
            </a:pPr>
            <a:r>
              <a:rPr lang="fr-FR" sz="1500" b="1" u="none" strike="noStrike">
                <a:solidFill>
                  <a:schemeClr val="lt1"/>
                </a:solidFill>
                <a:highlight>
                  <a:srgbClr val="0000FF"/>
                </a:highlight>
                <a:uFillTx/>
                <a:latin typeface="Arial"/>
              </a:rPr>
              <a:t>la fiche Avenir</a:t>
            </a:r>
            <a:r>
              <a:rPr lang="fr-FR" sz="1500" b="0" u="none" strike="noStrike">
                <a:solidFill>
                  <a:schemeClr val="dk1"/>
                </a:solidFill>
                <a:uFillTx/>
                <a:latin typeface="Arial"/>
              </a:rPr>
              <a:t> renseignée par le lycée</a:t>
            </a:r>
            <a:r>
              <a:rPr lang="fr-FR" sz="1500" b="0" u="none" strike="noStrike">
                <a:solidFill>
                  <a:schemeClr val="dk2">
                    <a:lumMod val="75000"/>
                  </a:schemeClr>
                </a:solidFill>
                <a:uFillTx/>
                <a:latin typeface="Arial"/>
              </a:rPr>
              <a:t> </a:t>
            </a:r>
            <a:endParaRPr lang="fr-FR" sz="1500" b="0" u="none" strike="noStrike">
              <a:solidFill>
                <a:schemeClr val="dk2"/>
              </a:solidFill>
              <a:uFillTx/>
              <a:latin typeface="Arial"/>
            </a:endParaRPr>
          </a:p>
          <a:p>
            <a:pPr indent="0" algn="just" defTabSz="457200">
              <a:lnSpc>
                <a:spcPct val="100000"/>
              </a:lnSpc>
              <a:spcBef>
                <a:spcPts val="159"/>
              </a:spcBef>
              <a:buNone/>
            </a:pPr>
            <a:endParaRPr lang="fr-FR" sz="800" b="0" u="none" strike="noStrike">
              <a:solidFill>
                <a:schemeClr val="dk2"/>
              </a:solidFill>
              <a:uFillTx/>
              <a:latin typeface="Arial"/>
            </a:endParaRPr>
          </a:p>
          <a:p>
            <a:pPr indent="0" algn="just" defTabSz="457200">
              <a:lnSpc>
                <a:spcPct val="100000"/>
              </a:lnSpc>
              <a:spcBef>
                <a:spcPts val="300"/>
              </a:spcBef>
              <a:buNone/>
            </a:pPr>
            <a:endParaRPr lang="fr-FR" sz="1500" b="0" u="none" strike="noStrike">
              <a:solidFill>
                <a:schemeClr val="dk2"/>
              </a:solidFill>
              <a:uFillTx/>
              <a:latin typeface="Arial"/>
            </a:endParaRPr>
          </a:p>
          <a:p>
            <a:pPr indent="0" algn="just" defTabSz="457200">
              <a:lnSpc>
                <a:spcPct val="100000"/>
              </a:lnSpc>
              <a:spcBef>
                <a:spcPts val="300"/>
              </a:spcBef>
              <a:buNone/>
            </a:pPr>
            <a:endParaRPr lang="fr-FR" sz="1500" b="0" u="none" strike="noStrike">
              <a:solidFill>
                <a:schemeClr val="dk2"/>
              </a:solidFill>
              <a:uFillTx/>
              <a:latin typeface="Arial"/>
            </a:endParaRPr>
          </a:p>
          <a:p>
            <a:pPr indent="0" defTabSz="457200">
              <a:lnSpc>
                <a:spcPct val="100000"/>
              </a:lnSpc>
              <a:spcBef>
                <a:spcPts val="400"/>
              </a:spcBef>
              <a:buNone/>
            </a:pPr>
            <a:endParaRPr lang="fr-FR" sz="20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09" name="Rectangle à coins arrondis 10"/>
          <p:cNvSpPr/>
          <p:nvPr/>
        </p:nvSpPr>
        <p:spPr>
          <a:xfrm>
            <a:off x="5872320" y="86040"/>
            <a:ext cx="28926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Les éléments transmis aux formations du supérieur</a:t>
            </a:r>
            <a:endParaRPr lang="fr-FR" sz="1400" b="0" u="none" strike="noStrike">
              <a:solidFill>
                <a:srgbClr val="000000"/>
              </a:solidFill>
              <a:uFillTx/>
              <a:latin typeface="Arial"/>
            </a:endParaRPr>
          </a:p>
        </p:txBody>
      </p:sp>
      <p:sp>
        <p:nvSpPr>
          <p:cNvPr id="110" name="PlaceHolder 3"/>
          <p:cNvSpPr>
            <a:spLocks noGrp="1"/>
          </p:cNvSpPr>
          <p:nvPr>
            <p:ph/>
          </p:nvPr>
        </p:nvSpPr>
        <p:spPr>
          <a:xfrm>
            <a:off x="4219920" y="1357200"/>
            <a:ext cx="4544640" cy="2499840"/>
          </a:xfrm>
          <a:prstGeom prst="rect">
            <a:avLst/>
          </a:prstGeom>
          <a:noFill/>
          <a:ln w="0">
            <a:noFill/>
          </a:ln>
        </p:spPr>
        <p:txBody>
          <a:bodyPr lIns="0" tIns="0" rIns="0" bIns="0" anchor="t">
            <a:noAutofit/>
          </a:bodyPr>
          <a:lstStyle/>
          <a:p>
            <a:pPr marL="285840" indent="-285840" defTabSz="457200">
              <a:lnSpc>
                <a:spcPct val="100000"/>
              </a:lnSpc>
              <a:spcBef>
                <a:spcPts val="281"/>
              </a:spcBef>
              <a:buClr>
                <a:srgbClr val="FF0000"/>
              </a:buClr>
              <a:buFont typeface="Courier New"/>
              <a:buChar char="o"/>
            </a:pPr>
            <a:r>
              <a:rPr lang="fr-FR" sz="1400" b="1" u="none" strike="noStrike">
                <a:solidFill>
                  <a:schemeClr val="lt1"/>
                </a:solidFill>
                <a:highlight>
                  <a:srgbClr val="0000FF"/>
                </a:highlight>
                <a:uFillTx/>
                <a:latin typeface="Arial"/>
              </a:rPr>
              <a:t>Les bulletins scolaires et notes du baccalauréat : </a:t>
            </a:r>
            <a:endParaRPr lang="fr-FR" sz="1400" b="0" u="none" strike="noStrike">
              <a:solidFill>
                <a:schemeClr val="dk2"/>
              </a:solidFill>
              <a:uFillTx/>
              <a:latin typeface="Arial"/>
            </a:endParaRPr>
          </a:p>
          <a:p>
            <a:pPr marL="252000" lvl="1" indent="-72000" algn="just" defTabSz="914400">
              <a:lnSpc>
                <a:spcPct val="100000"/>
              </a:lnSpc>
              <a:spcBef>
                <a:spcPts val="601"/>
              </a:spcBef>
              <a:spcAft>
                <a:spcPts val="601"/>
              </a:spcAft>
              <a:buClr>
                <a:srgbClr val="000000"/>
              </a:buClr>
              <a:buFont typeface="Arial"/>
              <a:buChar char="•"/>
            </a:pPr>
            <a:r>
              <a:rPr lang="fr-FR" sz="1500" b="1" u="none" strike="noStrike">
                <a:solidFill>
                  <a:schemeClr val="dk1"/>
                </a:solidFill>
                <a:uFillTx/>
                <a:latin typeface="Arial"/>
              </a:rPr>
              <a:t>Année de première </a:t>
            </a:r>
            <a:r>
              <a:rPr lang="fr-FR" sz="1500" b="0" u="none" strike="noStrike">
                <a:solidFill>
                  <a:schemeClr val="dk1"/>
                </a:solidFill>
                <a:uFillTx/>
                <a:latin typeface="Arial"/>
              </a:rPr>
              <a:t>: bulletins scolaires et les notes des épreuves anticipées de français et celles au titre du contrôle continu du baccalauréat (pour les lycéens généraux et technologiques)</a:t>
            </a:r>
            <a:endParaRPr lang="fr-FR" sz="1500" b="0" u="none" strike="noStrike">
              <a:solidFill>
                <a:schemeClr val="dk2"/>
              </a:solidFill>
              <a:uFillTx/>
              <a:latin typeface="Arial"/>
            </a:endParaRPr>
          </a:p>
          <a:p>
            <a:pPr marL="252000" lvl="1" indent="-72000" algn="just" defTabSz="914400">
              <a:lnSpc>
                <a:spcPct val="100000"/>
              </a:lnSpc>
              <a:spcBef>
                <a:spcPts val="601"/>
              </a:spcBef>
              <a:spcAft>
                <a:spcPts val="601"/>
              </a:spcAft>
              <a:buClr>
                <a:srgbClr val="000000"/>
              </a:buClr>
              <a:buFont typeface="Arial"/>
              <a:buChar char="•"/>
            </a:pPr>
            <a:r>
              <a:rPr lang="fr-FR" sz="1500" b="1" u="none" strike="noStrike">
                <a:solidFill>
                  <a:schemeClr val="dk1"/>
                </a:solidFill>
                <a:uFillTx/>
                <a:latin typeface="Arial"/>
              </a:rPr>
              <a:t>Année de terminale </a:t>
            </a:r>
            <a:r>
              <a:rPr lang="fr-FR" sz="1500" b="0" u="none" strike="noStrike">
                <a:solidFill>
                  <a:schemeClr val="dk1"/>
                </a:solidFill>
                <a:uFillTx/>
                <a:latin typeface="Arial"/>
              </a:rPr>
              <a:t>: bulletins scolaires des 1er et 2e trimestres (ou 1</a:t>
            </a:r>
            <a:r>
              <a:rPr lang="fr-FR" sz="1500" b="0" u="none" strike="noStrike" baseline="30000">
                <a:solidFill>
                  <a:schemeClr val="dk1"/>
                </a:solidFill>
                <a:uFillTx/>
                <a:latin typeface="Arial"/>
              </a:rPr>
              <a:t>er</a:t>
            </a:r>
            <a:r>
              <a:rPr lang="fr-FR" sz="1500" b="0" u="none" strike="noStrike">
                <a:solidFill>
                  <a:schemeClr val="dk1"/>
                </a:solidFill>
                <a:uFillTx/>
                <a:latin typeface="Arial"/>
              </a:rPr>
              <a:t> semestre)</a:t>
            </a:r>
            <a:endParaRPr lang="fr-FR" sz="1500" b="0" u="none" strike="noStrike">
              <a:solidFill>
                <a:schemeClr val="dk2"/>
              </a:solidFill>
              <a:uFillTx/>
              <a:latin typeface="Arial"/>
            </a:endParaRPr>
          </a:p>
        </p:txBody>
      </p:sp>
      <p:sp>
        <p:nvSpPr>
          <p:cNvPr id="111" name="Rectangle 2"/>
          <p:cNvSpPr/>
          <p:nvPr/>
        </p:nvSpPr>
        <p:spPr>
          <a:xfrm>
            <a:off x="4345200" y="3256200"/>
            <a:ext cx="4571640" cy="943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fr-FR" sz="1400" b="1" u="none" strike="noStrike">
                <a:solidFill>
                  <a:schemeClr val="lt1"/>
                </a:solidFill>
                <a:highlight>
                  <a:srgbClr val="0000FF"/>
                </a:highlight>
                <a:uFillTx/>
                <a:latin typeface="Arial"/>
              </a:rPr>
              <a:t>Des informations sur votre parcours spécifique</a:t>
            </a:r>
            <a:r>
              <a:rPr lang="fr-FR" sz="1400" b="1" u="none" strike="noStrike">
                <a:solidFill>
                  <a:schemeClr val="dk1"/>
                </a:solidFill>
                <a:uFillTx/>
                <a:latin typeface="Arial"/>
              </a:rPr>
              <a:t> </a:t>
            </a:r>
            <a:r>
              <a:rPr lang="fr-FR" sz="1400" b="0" u="none" strike="noStrike">
                <a:solidFill>
                  <a:schemeClr val="dk1"/>
                </a:solidFill>
                <a:uFillTx/>
                <a:latin typeface="Arial"/>
              </a:rPr>
              <a:t>(sections européennes ou binationales et les options internationales) ou </a:t>
            </a:r>
            <a:r>
              <a:rPr lang="fr-FR" sz="1400" b="1" u="none" strike="noStrike">
                <a:solidFill>
                  <a:schemeClr val="lt1"/>
                </a:solidFill>
                <a:highlight>
                  <a:srgbClr val="0000FF"/>
                </a:highlight>
                <a:uFillTx/>
                <a:latin typeface="Arial"/>
              </a:rPr>
              <a:t>votre participation aux cordées de la réussite</a:t>
            </a:r>
            <a:r>
              <a:rPr lang="fr-FR" sz="1400" b="1" u="none" strike="noStrike">
                <a:solidFill>
                  <a:schemeClr val="dk1"/>
                </a:solidFill>
                <a:uFillTx/>
                <a:latin typeface="Arial"/>
              </a:rPr>
              <a:t> </a:t>
            </a:r>
            <a:r>
              <a:rPr lang="fr-FR" sz="1400" b="0" u="none" strike="noStrike">
                <a:solidFill>
                  <a:schemeClr val="dk1"/>
                </a:solidFill>
                <a:uFillTx/>
                <a:latin typeface="Arial"/>
              </a:rPr>
              <a:t>(seulement si vous le souhaitez)</a:t>
            </a:r>
            <a:endParaRPr lang="fr-FR" sz="1400" b="0" u="none" strike="noStrike">
              <a:solidFill>
                <a:srgbClr val="000000"/>
              </a:solidFill>
              <a:uFillTx/>
              <a:latin typeface="Arial"/>
            </a:endParaRPr>
          </a:p>
        </p:txBody>
      </p:sp>
      <p:sp>
        <p:nvSpPr>
          <p:cNvPr id="5" name="PlaceHolder 4"/>
          <p:cNvSpPr>
            <a:spLocks noGrp="1"/>
          </p:cNvSpPr>
          <p:nvPr>
            <p:ph type="sldNum" idx="11"/>
          </p:nvPr>
        </p:nvSpPr>
        <p:spPr/>
        <p:txBody>
          <a:bodyPr/>
          <a:lstStyle/>
          <a:p>
            <a:fld id="{B84E5105-91C3-47F9-9B5B-D6308755E97D}" type="slidenum">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sp>
        <p:nvSpPr>
          <p:cNvPr id="113" name="PlaceHolder 2"/>
          <p:cNvSpPr>
            <a:spLocks noGrp="1"/>
          </p:cNvSpPr>
          <p:nvPr>
            <p:ph type="dt" idx="20"/>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4CC24028-D8AE-4E1B-945A-ECEF23C947E8}" type="datetime1">
              <a:rPr lang="fr-FR" sz="750" b="0" u="none" strike="noStrike" cap="all">
                <a:solidFill>
                  <a:schemeClr val="dk2"/>
                </a:solidFill>
                <a:uFillTx/>
                <a:latin typeface="Arial"/>
              </a:rPr>
              <a:t>12/01/2025</a:t>
            </a:fld>
            <a:endParaRPr lang="fr-FR" sz="750" b="0" u="none" strike="noStrike">
              <a:solidFill>
                <a:srgbClr val="000000"/>
              </a:solidFill>
              <a:uFillTx/>
              <a:latin typeface="Times New Roman"/>
            </a:endParaRPr>
          </a:p>
        </p:txBody>
      </p:sp>
      <p:sp>
        <p:nvSpPr>
          <p:cNvPr id="114" name="PlaceHolder 3"/>
          <p:cNvSpPr>
            <a:spLocks noGrp="1"/>
          </p:cNvSpPr>
          <p:nvPr>
            <p:ph/>
          </p:nvPr>
        </p:nvSpPr>
        <p:spPr>
          <a:xfrm>
            <a:off x="464040" y="1309320"/>
            <a:ext cx="8211960" cy="3113640"/>
          </a:xfrm>
          <a:prstGeom prst="rect">
            <a:avLst/>
          </a:prstGeom>
          <a:noFill/>
          <a:ln w="0">
            <a:noFill/>
          </a:ln>
        </p:spPr>
        <p:txBody>
          <a:bodyPr lIns="0" tIns="0" rIns="0" bIns="0" anchor="t">
            <a:noAutofit/>
          </a:bodyPr>
          <a:lstStyle/>
          <a:p>
            <a:pPr indent="0" defTabSz="914400">
              <a:lnSpc>
                <a:spcPct val="90000"/>
              </a:lnSpc>
              <a:buNone/>
              <a:tabLst>
                <a:tab pos="0" algn="l"/>
              </a:tabLst>
            </a:pPr>
            <a:r>
              <a:rPr lang="fr-FR" sz="3200" b="1" u="none" strike="noStrike">
                <a:solidFill>
                  <a:schemeClr val="dk2">
                    <a:lumMod val="75000"/>
                  </a:schemeClr>
                </a:solidFill>
                <a:uFillTx/>
                <a:latin typeface="Arial"/>
              </a:rPr>
              <a:t>Date limite pour compléter votre dossier et confirmer vos vœux :</a:t>
            </a:r>
            <a:endParaRPr lang="fr-FR" sz="3200" b="0" u="none" strike="noStrike">
              <a:solidFill>
                <a:schemeClr val="dk2"/>
              </a:solidFill>
              <a:uFillTx/>
              <a:latin typeface="Arial"/>
            </a:endParaRPr>
          </a:p>
          <a:p>
            <a:pPr indent="0" defTabSz="914400">
              <a:lnSpc>
                <a:spcPct val="90000"/>
              </a:lnSpc>
              <a:buNone/>
              <a:tabLst>
                <a:tab pos="0" algn="l"/>
              </a:tabLst>
            </a:pPr>
            <a:endParaRPr lang="fr-FR" sz="3200" b="0" u="none" strike="noStrike">
              <a:solidFill>
                <a:schemeClr val="dk2"/>
              </a:solidFill>
              <a:uFillTx/>
              <a:latin typeface="Arial"/>
            </a:endParaRPr>
          </a:p>
          <a:p>
            <a:pPr indent="0" algn="ctr" defTabSz="914400">
              <a:lnSpc>
                <a:spcPct val="90000"/>
              </a:lnSpc>
              <a:buNone/>
              <a:tabLst>
                <a:tab pos="0" algn="l"/>
              </a:tabLst>
            </a:pPr>
            <a:r>
              <a:rPr lang="fr-FR" sz="3200" b="1" u="none" strike="noStrike">
                <a:solidFill>
                  <a:schemeClr val="dk2">
                    <a:lumMod val="75000"/>
                  </a:schemeClr>
                </a:solidFill>
                <a:uFillTx/>
                <a:latin typeface="Arial"/>
              </a:rPr>
              <a:t> </a:t>
            </a:r>
            <a:r>
              <a:rPr lang="fr-FR" sz="4000" b="1" u="none" strike="noStrike">
                <a:solidFill>
                  <a:schemeClr val="dk2">
                    <a:lumMod val="75000"/>
                  </a:schemeClr>
                </a:solidFill>
                <a:uFillTx/>
                <a:latin typeface="Arial"/>
              </a:rPr>
              <a:t>Le 02 avril 2025</a:t>
            </a:r>
            <a:endParaRPr lang="fr-FR" sz="4000" b="0" u="none" strike="noStrike">
              <a:solidFill>
                <a:schemeClr val="dk2"/>
              </a:solidFill>
              <a:uFillTx/>
              <a:latin typeface="Arial"/>
            </a:endParaRPr>
          </a:p>
        </p:txBody>
      </p:sp>
      <p:sp>
        <p:nvSpPr>
          <p:cNvPr id="5" name="PlaceHolder 4"/>
          <p:cNvSpPr>
            <a:spLocks noGrp="1"/>
          </p:cNvSpPr>
          <p:nvPr>
            <p:ph type="sldNum" idx="5"/>
          </p:nvPr>
        </p:nvSpPr>
        <p:spPr/>
        <p:txBody>
          <a:bodyPr/>
          <a:lstStyle/>
          <a:p>
            <a:fld id="{08661BEF-07B2-45D1-98FA-1A03D484691C}" type="slidenum">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467640" y="4019760"/>
            <a:ext cx="8892000" cy="791640"/>
          </a:xfrm>
          <a:prstGeom prst="rect">
            <a:avLst/>
          </a:prstGeom>
          <a:noFill/>
          <a:ln w="10080">
            <a:noFill/>
          </a:ln>
        </p:spPr>
        <p:txBody>
          <a:bodyPr lIns="0" tIns="0" rIns="0" bIns="360000" anchor="ctr">
            <a:noAutofit/>
          </a:bodyPr>
          <a:lstStyle/>
          <a:p>
            <a:pPr indent="0" defTabSz="914400">
              <a:lnSpc>
                <a:spcPct val="90000"/>
              </a:lnSpc>
              <a:buNone/>
              <a:tabLst>
                <a:tab pos="0" algn="l"/>
              </a:tabLst>
            </a:pPr>
            <a:br>
              <a:rPr sz="2800"/>
            </a:br>
            <a:r>
              <a:rPr lang="fr-FR" sz="2800" b="1" u="none" strike="noStrike">
                <a:solidFill>
                  <a:srgbClr val="000091"/>
                </a:solidFill>
                <a:uFillTx/>
                <a:latin typeface="Arial"/>
              </a:rPr>
              <a:t>L’analyse des candidatures par les formations</a:t>
            </a:r>
            <a:endParaRPr lang="fr-FR" sz="2800" b="0" u="none" strike="noStrike">
              <a:solidFill>
                <a:schemeClr val="dk1"/>
              </a:solidFill>
              <a:uFillTx/>
              <a:latin typeface="Arial"/>
            </a:endParaRPr>
          </a:p>
        </p:txBody>
      </p:sp>
      <p:pic>
        <p:nvPicPr>
          <p:cNvPr id="116" name="Espace réservé pour une image  1"/>
          <p:cNvPicPr/>
          <p:nvPr/>
        </p:nvPicPr>
        <p:blipFill>
          <a:blip r:embed="rId2"/>
          <a:srcRect t="16239" b="16239"/>
          <a:stretch/>
        </p:blipFill>
        <p:spPr>
          <a:xfrm>
            <a:off x="835200" y="782280"/>
            <a:ext cx="7362000" cy="3201840"/>
          </a:xfrm>
          <a:prstGeom prst="rect">
            <a:avLst/>
          </a:prstGeom>
          <a:ln w="0">
            <a:noFill/>
          </a:ln>
        </p:spPr>
      </p:pic>
      <p:sp>
        <p:nvSpPr>
          <p:cNvPr id="3" name="PlaceHolder 2"/>
          <p:cNvSpPr>
            <a:spLocks noGrp="1"/>
          </p:cNvSpPr>
          <p:nvPr>
            <p:ph type="sldNum" idx="9"/>
          </p:nvPr>
        </p:nvSpPr>
        <p:spPr/>
        <p:txBody>
          <a:bodyPr/>
          <a:lstStyle/>
          <a:p>
            <a:fld id="{9798C3B5-D7CA-44DB-A0F2-9604669029AC}" type="slidenum">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p:cNvSpPr>
          <p:nvPr>
            <p:ph type="title"/>
          </p:nvPr>
        </p:nvSpPr>
        <p:spPr>
          <a:xfrm>
            <a:off x="360000" y="843480"/>
            <a:ext cx="8423640" cy="655200"/>
          </a:xfrm>
          <a:prstGeom prst="rect">
            <a:avLst/>
          </a:prstGeom>
          <a:noFill/>
          <a:ln w="0">
            <a:noFill/>
          </a:ln>
        </p:spPr>
        <p:txBody>
          <a:bodyPr lIns="0" tIns="0" rIns="0" bIns="0" anchor="t">
            <a:noAutofit/>
          </a:bodyPr>
          <a:lstStyle/>
          <a:p>
            <a:pPr indent="0" defTabSz="914400">
              <a:lnSpc>
                <a:spcPct val="90000"/>
              </a:lnSpc>
              <a:buNone/>
            </a:pPr>
            <a:r>
              <a:rPr lang="fr-FR" sz="2200" b="1" u="none" strike="noStrike">
                <a:solidFill>
                  <a:schemeClr val="dk2"/>
                </a:solidFill>
                <a:uFillTx/>
                <a:latin typeface="Arial"/>
              </a:rPr>
              <a:t>Rappel  : Parcoursup ne décide pas de votre affectation</a:t>
            </a:r>
            <a:endParaRPr lang="fr-FR" sz="2200" b="0" u="none" strike="noStrike">
              <a:solidFill>
                <a:schemeClr val="dk1"/>
              </a:solidFill>
              <a:uFillTx/>
              <a:latin typeface="Arial"/>
            </a:endParaRPr>
          </a:p>
        </p:txBody>
      </p:sp>
      <p:sp>
        <p:nvSpPr>
          <p:cNvPr id="118" name="PlaceHolder 2"/>
          <p:cNvSpPr>
            <a:spLocks noGrp="1"/>
          </p:cNvSpPr>
          <p:nvPr>
            <p:ph/>
          </p:nvPr>
        </p:nvSpPr>
        <p:spPr>
          <a:xfrm>
            <a:off x="360000" y="1386720"/>
            <a:ext cx="8423640" cy="32900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endParaRPr lang="fr-FR" sz="5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Aucun algorithme de Parcoursup ne fait l’analyse de votre candidature</a:t>
            </a:r>
            <a:endParaRPr lang="fr-FR" sz="1600" b="0" u="none" strike="noStrike">
              <a:solidFill>
                <a:schemeClr val="dk2"/>
              </a:solidFill>
              <a:uFillTx/>
              <a:latin typeface="Arial"/>
            </a:endParaRPr>
          </a:p>
          <a:p>
            <a:pPr indent="0" algn="just" defTabSz="914400">
              <a:lnSpc>
                <a:spcPct val="100000"/>
              </a:lnSpc>
              <a:spcAft>
                <a:spcPts val="1199"/>
              </a:spcAft>
              <a:buNone/>
              <a:tabLst>
                <a:tab pos="0" algn="l"/>
              </a:tabLst>
            </a:pPr>
            <a:r>
              <a:rPr lang="fr-FR" sz="1500" b="0" u="none" strike="noStrike">
                <a:solidFill>
                  <a:schemeClr val="dk1"/>
                </a:solidFill>
                <a:uFillTx/>
                <a:latin typeface="Arial"/>
              </a:rPr>
              <a:t>Ce sont les enseignants de la formation qui analysent votre candidature dans le cadre d’une commission d'examen des vœux (ou jury). Cette commission définit les modalités et les critères d'analyse des candidatures renseignés sur cette fiche. </a:t>
            </a:r>
            <a:r>
              <a:rPr lang="fr-FR" sz="1500" b="1" u="none" strike="noStrike">
                <a:solidFill>
                  <a:schemeClr val="dk1"/>
                </a:solidFill>
                <a:uFillTx/>
                <a:latin typeface="Arial"/>
              </a:rPr>
              <a:t>Parcoursup n’analyse aucune candidature. Avec Parcoursup, il n’y a pas de tirage au sort.</a:t>
            </a:r>
            <a:endParaRPr lang="fr-FR" sz="15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Aucun algorithme de Parcoursup ne décide de votre affectation</a:t>
            </a:r>
            <a:endParaRPr lang="fr-FR" sz="1600" b="0" u="none" strike="noStrike">
              <a:solidFill>
                <a:schemeClr val="dk2"/>
              </a:solidFill>
              <a:uFillTx/>
              <a:latin typeface="Arial"/>
            </a:endParaRPr>
          </a:p>
          <a:p>
            <a:pPr indent="0" algn="just" defTabSz="914400">
              <a:lnSpc>
                <a:spcPct val="100000"/>
              </a:lnSpc>
              <a:spcAft>
                <a:spcPts val="499"/>
              </a:spcAft>
              <a:buNone/>
              <a:tabLst>
                <a:tab pos="0" algn="l"/>
              </a:tabLst>
            </a:pPr>
            <a:r>
              <a:rPr lang="fr-FR" sz="1500" b="0" u="none" strike="noStrike">
                <a:solidFill>
                  <a:schemeClr val="dk1"/>
                </a:solidFill>
                <a:uFillTx/>
                <a:latin typeface="Arial"/>
              </a:rPr>
              <a:t>Apres analyse des candidatures, les formations transmettent un classement qui sert de base aux propositions d’admission formulées via Parcoursup aux candidats à partir du 02 juin 2025. </a:t>
            </a:r>
            <a:endParaRPr lang="fr-FR" sz="1500" b="0" u="none" strike="noStrike">
              <a:solidFill>
                <a:schemeClr val="dk2"/>
              </a:solidFill>
              <a:uFillTx/>
              <a:latin typeface="Arial"/>
            </a:endParaRPr>
          </a:p>
          <a:p>
            <a:pPr indent="0" algn="just" defTabSz="914400">
              <a:lnSpc>
                <a:spcPct val="100000"/>
              </a:lnSpc>
              <a:spcAft>
                <a:spcPts val="499"/>
              </a:spcAft>
              <a:buNone/>
              <a:tabLst>
                <a:tab pos="0" algn="l"/>
              </a:tabLst>
            </a:pPr>
            <a:r>
              <a:rPr lang="fr-FR" sz="1500" b="0" u="none" strike="noStrike">
                <a:solidFill>
                  <a:schemeClr val="dk1"/>
                </a:solidFill>
                <a:uFillTx/>
                <a:latin typeface="Arial"/>
              </a:rPr>
              <a:t>Chaque candidat choisit en fonction des propositions d’admission qu’il reçoit, à partir du 02 juin 2025. </a:t>
            </a:r>
            <a:r>
              <a:rPr lang="fr-FR" sz="1500" b="1" u="none" strike="noStrike">
                <a:solidFill>
                  <a:schemeClr val="dk1"/>
                </a:solidFill>
                <a:uFillTx/>
                <a:latin typeface="Arial"/>
              </a:rPr>
              <a:t>Parcoursup garantit à chaque candidat la liberté de choix, la possibilité de garder des vœux pour lesquels il est en liste d'attente et d’avoir le dernier mot.</a:t>
            </a:r>
            <a:endParaRPr lang="fr-FR" sz="1500" b="0" u="none" strike="noStrike">
              <a:solidFill>
                <a:schemeClr val="dk2"/>
              </a:solidFill>
              <a:uFillTx/>
              <a:latin typeface="Arial"/>
            </a:endParaRPr>
          </a:p>
        </p:txBody>
      </p:sp>
      <p:sp>
        <p:nvSpPr>
          <p:cNvPr id="119" name="Rectangle à coins arrondis 6"/>
          <p:cNvSpPr/>
          <p:nvPr/>
        </p:nvSpPr>
        <p:spPr>
          <a:xfrm>
            <a:off x="5329080" y="86040"/>
            <a:ext cx="3435480" cy="539640"/>
          </a:xfrm>
          <a:prstGeom prst="roundRect">
            <a:avLst>
              <a:gd name="adj" fmla="val 16667"/>
            </a:avLst>
          </a:prstGeom>
          <a:solidFill>
            <a:srgbClr val="34CB6A"/>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800" b="1" u="none" strike="noStrike">
                <a:solidFill>
                  <a:schemeClr val="lt1"/>
                </a:solidFill>
                <a:uFillTx/>
                <a:latin typeface="Arial"/>
              </a:rPr>
              <a:t>Ce sont les formations qui évaluent les candidatures</a:t>
            </a:r>
            <a:endParaRPr lang="fr-FR" sz="1800" b="0" u="none" strike="noStrike">
              <a:solidFill>
                <a:srgbClr val="FFFFFF"/>
              </a:solidFill>
              <a:uFillTx/>
              <a:latin typeface="Arial"/>
            </a:endParaRPr>
          </a:p>
        </p:txBody>
      </p:sp>
      <p:sp>
        <p:nvSpPr>
          <p:cNvPr id="4" name="PlaceHolder 3"/>
          <p:cNvSpPr>
            <a:spLocks noGrp="1"/>
          </p:cNvSpPr>
          <p:nvPr>
            <p:ph type="sldNum" idx="13"/>
          </p:nvPr>
        </p:nvSpPr>
        <p:spPr/>
        <p:txBody>
          <a:bodyPr/>
          <a:lstStyle/>
          <a:p>
            <a:fld id="{978B316E-2FD4-4962-8C5A-DF1F1D967481}" type="slidenum">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296640" y="4011840"/>
            <a:ext cx="8640720" cy="935640"/>
          </a:xfrm>
          <a:prstGeom prst="rect">
            <a:avLst/>
          </a:prstGeom>
          <a:noFill/>
          <a:ln w="10080">
            <a:noFill/>
          </a:ln>
        </p:spPr>
        <p:txBody>
          <a:bodyPr lIns="0" tIns="0" rIns="0" bIns="360000" anchor="ctr">
            <a:noAutofit/>
          </a:bodyPr>
          <a:lstStyle/>
          <a:p>
            <a:pPr indent="0" defTabSz="914400">
              <a:lnSpc>
                <a:spcPct val="90000"/>
              </a:lnSpc>
              <a:buNone/>
              <a:tabLst>
                <a:tab pos="0" algn="l"/>
              </a:tabLst>
            </a:pPr>
            <a:r>
              <a:rPr lang="fr-FR" sz="2800" b="1" u="none" strike="noStrike">
                <a:solidFill>
                  <a:schemeClr val="dk2"/>
                </a:solidFill>
                <a:uFillTx/>
                <a:latin typeface="Arial"/>
              </a:rPr>
              <a:t>Étape 3 : consulter les réponses des formations et faire ses choix </a:t>
            </a:r>
            <a:endParaRPr lang="fr-FR" sz="2800" b="0" u="none" strike="noStrike">
              <a:solidFill>
                <a:schemeClr val="dk1"/>
              </a:solidFill>
              <a:uFillTx/>
              <a:latin typeface="Arial"/>
            </a:endParaRPr>
          </a:p>
        </p:txBody>
      </p:sp>
      <p:pic>
        <p:nvPicPr>
          <p:cNvPr id="121" name="Espace réservé pour une image  6"/>
          <p:cNvPicPr/>
          <p:nvPr/>
        </p:nvPicPr>
        <p:blipFill>
          <a:blip r:embed="rId2"/>
          <a:srcRect t="13563" b="13563"/>
          <a:stretch/>
        </p:blipFill>
        <p:spPr>
          <a:xfrm>
            <a:off x="963000" y="778680"/>
            <a:ext cx="7218000" cy="3028680"/>
          </a:xfrm>
          <a:prstGeom prst="rect">
            <a:avLst/>
          </a:prstGeom>
          <a:ln w="0">
            <a:noFill/>
          </a:ln>
        </p:spPr>
      </p:pic>
      <p:sp>
        <p:nvSpPr>
          <p:cNvPr id="3" name="PlaceHolder 2"/>
          <p:cNvSpPr>
            <a:spLocks noGrp="1"/>
          </p:cNvSpPr>
          <p:nvPr>
            <p:ph type="sldNum" idx="9"/>
          </p:nvPr>
        </p:nvSpPr>
        <p:spPr/>
        <p:txBody>
          <a:bodyPr/>
          <a:lstStyle/>
          <a:p>
            <a:fld id="{E3FE000D-0A26-4905-A382-3A4065FAD19E}" type="slidenum">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0" y="0"/>
            <a:ext cx="179640" cy="179640"/>
          </a:xfrm>
          <a:prstGeom prst="rect">
            <a:avLst/>
          </a:prstGeom>
          <a:noFill/>
          <a:ln w="0">
            <a:solidFill>
              <a:srgbClr val="000000">
                <a:alpha val="0"/>
              </a:srgbClr>
            </a:solidFill>
          </a:ln>
        </p:spPr>
        <p:txBody>
          <a:bodyPr lIns="0" tIns="0" rIns="0" bIns="0" anchor="t">
            <a:noAutofit/>
          </a:bodyPr>
          <a:lstStyle/>
          <a:p>
            <a:pPr indent="0">
              <a:buNone/>
            </a:pPr>
            <a:endParaRPr lang="fr-FR" sz="100" b="1" u="none" strike="noStrike">
              <a:solidFill>
                <a:schemeClr val="dk1">
                  <a:alpha val="0"/>
                </a:schemeClr>
              </a:solidFill>
              <a:uFillTx/>
              <a:latin typeface="Arial"/>
            </a:endParaRPr>
          </a:p>
        </p:txBody>
      </p:sp>
      <p:pic>
        <p:nvPicPr>
          <p:cNvPr id="123" name="Image 122"/>
          <p:cNvPicPr/>
          <p:nvPr/>
        </p:nvPicPr>
        <p:blipFill>
          <a:blip r:embed="rId2"/>
          <a:stretch/>
        </p:blipFill>
        <p:spPr>
          <a:xfrm>
            <a:off x="720000" y="810360"/>
            <a:ext cx="7783560" cy="3907800"/>
          </a:xfrm>
          <a:prstGeom prst="rect">
            <a:avLst/>
          </a:prstGeom>
          <a:ln w="0">
            <a:noFill/>
          </a:ln>
        </p:spPr>
      </p:pic>
      <p:sp>
        <p:nvSpPr>
          <p:cNvPr id="3" name="PlaceHolder 2"/>
          <p:cNvSpPr>
            <a:spLocks noGrp="1"/>
          </p:cNvSpPr>
          <p:nvPr>
            <p:ph type="sldNum" idx="5"/>
          </p:nvPr>
        </p:nvSpPr>
        <p:spPr/>
        <p:txBody>
          <a:bodyPr/>
          <a:lstStyle/>
          <a:p>
            <a:fld id="{603C21C3-3207-4804-A8F5-8F1DBD695F29}" type="slidenum">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PlaceHolder 1"/>
          <p:cNvSpPr>
            <a:spLocks noGrp="1"/>
          </p:cNvSpPr>
          <p:nvPr>
            <p:ph type="title"/>
          </p:nvPr>
        </p:nvSpPr>
        <p:spPr>
          <a:xfrm>
            <a:off x="360000" y="900000"/>
            <a:ext cx="8783640" cy="447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La phase d’admission principale : 02 juin au 10 juillet 2025</a:t>
            </a:r>
            <a:br>
              <a:rPr sz="2400"/>
            </a:br>
            <a:br>
              <a:rPr sz="2400"/>
            </a:br>
            <a:endParaRPr lang="fr-FR" sz="2400" b="0" u="none" strike="noStrike">
              <a:solidFill>
                <a:schemeClr val="dk1"/>
              </a:solidFill>
              <a:uFillTx/>
              <a:latin typeface="Arial"/>
            </a:endParaRPr>
          </a:p>
        </p:txBody>
      </p:sp>
      <p:sp>
        <p:nvSpPr>
          <p:cNvPr id="125" name="PlaceHolder 2"/>
          <p:cNvSpPr>
            <a:spLocks noGrp="1"/>
          </p:cNvSpPr>
          <p:nvPr>
            <p:ph/>
          </p:nvPr>
        </p:nvSpPr>
        <p:spPr>
          <a:xfrm>
            <a:off x="342360" y="1275480"/>
            <a:ext cx="8423640" cy="3363480"/>
          </a:xfrm>
          <a:prstGeom prst="rect">
            <a:avLst/>
          </a:prstGeom>
          <a:noFill/>
          <a:ln w="0">
            <a:noFill/>
          </a:ln>
        </p:spPr>
        <p:txBody>
          <a:bodyPr lIns="0" tIns="0" rIns="0" bIns="0" anchor="t">
            <a:noAutofit/>
          </a:bodyPr>
          <a:lstStyle/>
          <a:p>
            <a:pPr marL="177840" indent="-177840" defTabSz="457200">
              <a:lnSpc>
                <a:spcPct val="100000"/>
              </a:lnSpc>
              <a:buClr>
                <a:srgbClr val="FF0000"/>
              </a:buClr>
              <a:buFont typeface="Lucida Grande"/>
              <a:buChar char="&gt;"/>
            </a:pPr>
            <a:r>
              <a:rPr lang="fr-FR" sz="1400" b="0" u="none" strike="noStrike">
                <a:solidFill>
                  <a:schemeClr val="dk1"/>
                </a:solidFill>
                <a:uFillTx/>
                <a:latin typeface="Arial"/>
              </a:rPr>
              <a:t>Avant le démarrage de la phase de la phase d’admission, repensez à vos vœux, à ceux qui vous intéressent vraiment car </a:t>
            </a:r>
            <a:r>
              <a:rPr lang="fr-FR" sz="1400" b="1" u="none" strike="noStrike">
                <a:solidFill>
                  <a:schemeClr val="lt1"/>
                </a:solidFill>
                <a:highlight>
                  <a:srgbClr val="0000FF"/>
                </a:highlight>
                <a:uFillTx/>
                <a:latin typeface="Arial"/>
              </a:rPr>
              <a:t>il faudra faire un choix.</a:t>
            </a:r>
            <a:endParaRPr lang="fr-FR" sz="1400" b="0" u="none" strike="noStrike">
              <a:solidFill>
                <a:schemeClr val="dk2"/>
              </a:solidFill>
              <a:uFillTx/>
              <a:latin typeface="Arial"/>
            </a:endParaRPr>
          </a:p>
          <a:p>
            <a:pPr indent="0" defTabSz="457200">
              <a:lnSpc>
                <a:spcPct val="100000"/>
              </a:lnSpc>
              <a:buNone/>
            </a:pPr>
            <a:endParaRPr lang="fr-FR" sz="1600" b="0" u="none" strike="noStrike">
              <a:solidFill>
                <a:schemeClr val="dk2"/>
              </a:solidFill>
              <a:uFillTx/>
              <a:latin typeface="Arial"/>
            </a:endParaRPr>
          </a:p>
          <a:p>
            <a:pPr marL="177840" indent="-177840" defTabSz="457200">
              <a:lnSpc>
                <a:spcPct val="100000"/>
              </a:lnSpc>
              <a:buClr>
                <a:srgbClr val="FF0000"/>
              </a:buClr>
              <a:buFont typeface="Lucida Grande"/>
              <a:buChar char="&gt;"/>
            </a:pPr>
            <a:r>
              <a:rPr lang="fr-FR" sz="1400" b="0" u="none" strike="noStrike">
                <a:solidFill>
                  <a:schemeClr val="dk1"/>
                </a:solidFill>
                <a:uFillTx/>
                <a:latin typeface="Arial"/>
              </a:rPr>
              <a:t>Les candidats consultent </a:t>
            </a:r>
            <a:r>
              <a:rPr lang="fr-FR" sz="1400" b="1" u="none" strike="noStrike">
                <a:solidFill>
                  <a:schemeClr val="dk2">
                    <a:lumMod val="75000"/>
                  </a:schemeClr>
                </a:solidFill>
                <a:uFillTx/>
                <a:latin typeface="Arial"/>
              </a:rPr>
              <a:t>les réponses des formations le 02 juin 2025.</a:t>
            </a:r>
            <a:endParaRPr lang="fr-FR" sz="1400" b="0" u="none" strike="noStrike">
              <a:solidFill>
                <a:schemeClr val="dk2"/>
              </a:solidFill>
              <a:uFillTx/>
              <a:latin typeface="Arial"/>
            </a:endParaRPr>
          </a:p>
          <a:p>
            <a:pPr indent="0" defTabSz="457200">
              <a:lnSpc>
                <a:spcPct val="100000"/>
              </a:lnSpc>
              <a:buNone/>
              <a:tabLst>
                <a:tab pos="0" algn="l"/>
              </a:tabLst>
            </a:pPr>
            <a:endParaRPr lang="fr-FR" sz="1400" b="0" u="none" strike="noStrike">
              <a:solidFill>
                <a:schemeClr val="dk2"/>
              </a:solidFill>
              <a:uFillTx/>
              <a:latin typeface="Arial"/>
            </a:endParaRPr>
          </a:p>
          <a:p>
            <a:pPr marL="177840" indent="-177840" defTabSz="457200">
              <a:lnSpc>
                <a:spcPct val="100000"/>
              </a:lnSpc>
              <a:buClr>
                <a:srgbClr val="FF0000"/>
              </a:buClr>
              <a:buFont typeface="Lucida Grande"/>
              <a:buChar char="&gt;"/>
              <a:tabLst>
                <a:tab pos="0" algn="l"/>
              </a:tabLst>
            </a:pPr>
            <a:r>
              <a:rPr lang="fr-FR" sz="1400" b="1" u="none" strike="noStrike">
                <a:solidFill>
                  <a:schemeClr val="lt1"/>
                </a:solidFill>
                <a:highlight>
                  <a:srgbClr val="0000FF"/>
                </a:highlight>
                <a:uFillTx/>
                <a:latin typeface="Arial"/>
              </a:rPr>
              <a:t>Ils reçoivent les propositions d’admission au fur et à mesure et en continu</a:t>
            </a:r>
            <a:r>
              <a:rPr lang="fr-FR" sz="1400" b="1" u="none" strike="noStrike">
                <a:solidFill>
                  <a:schemeClr val="dk2">
                    <a:lumMod val="75000"/>
                  </a:schemeClr>
                </a:solidFill>
                <a:uFillTx/>
                <a:latin typeface="Arial"/>
              </a:rPr>
              <a:t> </a:t>
            </a:r>
            <a:r>
              <a:rPr lang="fr-FR" sz="1400" b="1" u="none" strike="noStrike">
                <a:solidFill>
                  <a:schemeClr val="dk1"/>
                </a:solidFill>
                <a:uFillTx/>
                <a:latin typeface="Arial"/>
              </a:rPr>
              <a:t>: </a:t>
            </a:r>
            <a:r>
              <a:rPr lang="fr-FR" sz="1400" b="0" u="none" strike="noStrike">
                <a:solidFill>
                  <a:schemeClr val="dk1"/>
                </a:solidFill>
                <a:uFillTx/>
                <a:latin typeface="Arial"/>
              </a:rPr>
              <a:t>chaque fois qu’un candidat fait un choix entre plusieurs propositions, il libère des places qui sont immédiatement proposées à d’autres candidats en liste d’attente. </a:t>
            </a:r>
            <a:endParaRPr lang="fr-FR" sz="1400" b="0" u="none" strike="noStrike">
              <a:solidFill>
                <a:schemeClr val="dk2"/>
              </a:solidFill>
              <a:uFillTx/>
              <a:latin typeface="Arial"/>
            </a:endParaRPr>
          </a:p>
          <a:p>
            <a:pPr indent="0" defTabSz="457200">
              <a:lnSpc>
                <a:spcPct val="100000"/>
              </a:lnSpc>
              <a:buNone/>
              <a:tabLst>
                <a:tab pos="0" algn="l"/>
              </a:tabLst>
            </a:pPr>
            <a:endParaRPr lang="fr-FR" sz="1400" b="0" u="none" strike="noStrike">
              <a:solidFill>
                <a:schemeClr val="dk2"/>
              </a:solidFill>
              <a:uFillTx/>
              <a:latin typeface="Arial"/>
            </a:endParaRPr>
          </a:p>
          <a:p>
            <a:pPr marL="177840" indent="-177840" defTabSz="457200">
              <a:lnSpc>
                <a:spcPct val="100000"/>
              </a:lnSpc>
              <a:buClr>
                <a:srgbClr val="FF0000"/>
              </a:buClr>
              <a:buFont typeface="Lucida Grande"/>
              <a:buChar char="&gt;"/>
              <a:tabLst>
                <a:tab pos="0" algn="l"/>
              </a:tabLst>
            </a:pPr>
            <a:r>
              <a:rPr lang="fr-FR" sz="1400" b="0" u="none" strike="noStrike">
                <a:solidFill>
                  <a:schemeClr val="dk1"/>
                </a:solidFill>
                <a:uFillTx/>
                <a:latin typeface="Arial"/>
              </a:rPr>
              <a:t>Les candidats doivent obligatoirement </a:t>
            </a:r>
            <a:r>
              <a:rPr lang="fr-FR" sz="1400" b="1" u="none" strike="noStrike">
                <a:solidFill>
                  <a:schemeClr val="lt1"/>
                </a:solidFill>
                <a:highlight>
                  <a:srgbClr val="0000FF"/>
                </a:highlight>
                <a:uFillTx/>
                <a:latin typeface="Arial"/>
              </a:rPr>
              <a:t>répondre</a:t>
            </a:r>
            <a:r>
              <a:rPr lang="fr-FR" sz="1400" b="0" u="none" strike="noStrike">
                <a:solidFill>
                  <a:schemeClr val="dk1"/>
                </a:solidFill>
                <a:uFillTx/>
                <a:latin typeface="Arial"/>
              </a:rPr>
              <a:t> à chaque proposition d’admission reçue </a:t>
            </a:r>
            <a:r>
              <a:rPr lang="fr-FR" sz="1400" b="1" u="none" strike="noStrike">
                <a:solidFill>
                  <a:schemeClr val="lt1"/>
                </a:solidFill>
                <a:highlight>
                  <a:srgbClr val="0000FF"/>
                </a:highlight>
                <a:uFillTx/>
                <a:latin typeface="Arial"/>
              </a:rPr>
              <a:t>avant la date limite indiquée dans leur dossier.</a:t>
            </a:r>
            <a:r>
              <a:rPr lang="fr-FR" sz="1400" b="1" u="none" strike="noStrike">
                <a:solidFill>
                  <a:schemeClr val="dk2">
                    <a:lumMod val="75000"/>
                  </a:schemeClr>
                </a:solidFill>
                <a:uFillTx/>
                <a:latin typeface="Arial"/>
              </a:rPr>
              <a:t> </a:t>
            </a:r>
            <a:r>
              <a:rPr lang="fr-FR" sz="1400" b="0" u="none" strike="noStrike">
                <a:solidFill>
                  <a:schemeClr val="dk1"/>
                </a:solidFill>
                <a:uFillTx/>
                <a:latin typeface="Arial"/>
              </a:rPr>
              <a:t>En l’absence de réponse, la proposition est retirée.</a:t>
            </a:r>
            <a:endParaRPr lang="fr-FR" sz="1400" b="0" u="none" strike="noStrike">
              <a:solidFill>
                <a:schemeClr val="dk2"/>
              </a:solidFill>
              <a:uFillTx/>
              <a:latin typeface="Arial"/>
            </a:endParaRPr>
          </a:p>
          <a:p>
            <a:pPr indent="0" defTabSz="457200">
              <a:lnSpc>
                <a:spcPct val="100000"/>
              </a:lnSpc>
              <a:buNone/>
              <a:tabLst>
                <a:tab pos="0" algn="l"/>
              </a:tabLst>
            </a:pPr>
            <a:endParaRPr lang="fr-FR" sz="1400" b="0" u="none" strike="noStrike">
              <a:solidFill>
                <a:schemeClr val="dk2"/>
              </a:solidFill>
              <a:uFillTx/>
              <a:latin typeface="Arial"/>
            </a:endParaRPr>
          </a:p>
          <a:p>
            <a:pPr marL="177840" indent="-177840" defTabSz="457200">
              <a:lnSpc>
                <a:spcPct val="100000"/>
              </a:lnSpc>
              <a:buClr>
                <a:srgbClr val="FF0000"/>
              </a:buClr>
              <a:buFont typeface="Lucida Grande"/>
              <a:buChar char="&gt;"/>
              <a:tabLst>
                <a:tab pos="0" algn="l"/>
              </a:tabLst>
            </a:pPr>
            <a:r>
              <a:rPr lang="fr-FR" sz="1400" b="0" u="none" strike="noStrike">
                <a:solidFill>
                  <a:schemeClr val="dk1"/>
                </a:solidFill>
                <a:uFillTx/>
                <a:latin typeface="Arial"/>
              </a:rPr>
              <a:t>Parcoursup permet aux candidats de changer d’avis au fur et à mesure des propositions reçues. </a:t>
            </a:r>
            <a:r>
              <a:rPr lang="fr-FR" sz="1400" b="1" u="none" strike="noStrike">
                <a:solidFill>
                  <a:schemeClr val="dk2">
                    <a:lumMod val="75000"/>
                  </a:schemeClr>
                </a:solidFill>
                <a:uFillTx/>
                <a:latin typeface="Arial"/>
              </a:rPr>
              <a:t>Parcoursup permet de conserver les vœux en attente et les candidats peuvent suivre la situation qui évolue en fonction des places libérées</a:t>
            </a:r>
            <a:r>
              <a:rPr lang="fr-FR" sz="1400" b="0" u="none" strike="noStrike">
                <a:solidFill>
                  <a:schemeClr val="dk2">
                    <a:lumMod val="75000"/>
                  </a:schemeClr>
                </a:solidFill>
                <a:uFillTx/>
                <a:latin typeface="Arial"/>
              </a:rPr>
              <a:t>.</a:t>
            </a:r>
            <a:r>
              <a:rPr lang="fr-FR" sz="1400" b="0" u="none" strike="noStrike">
                <a:solidFill>
                  <a:srgbClr val="3D566E"/>
                </a:solidFill>
                <a:uFillTx/>
                <a:latin typeface="Arial"/>
              </a:rPr>
              <a:t> </a:t>
            </a:r>
            <a:r>
              <a:rPr lang="fr-FR" sz="1400" b="0" u="none" strike="noStrike">
                <a:solidFill>
                  <a:schemeClr val="dk1"/>
                </a:solidFill>
                <a:uFillTx/>
                <a:latin typeface="Arial"/>
              </a:rPr>
              <a:t>Des indicateurs seront disponibles pour chaque vœu </a:t>
            </a:r>
            <a:endParaRPr lang="fr-FR" sz="1400" b="0" u="none" strike="noStrike">
              <a:solidFill>
                <a:schemeClr val="dk2"/>
              </a:solidFill>
              <a:uFillTx/>
              <a:latin typeface="Arial"/>
            </a:endParaRPr>
          </a:p>
        </p:txBody>
      </p:sp>
      <p:sp>
        <p:nvSpPr>
          <p:cNvPr id="126" name="Rectangle à coins arrondis 6"/>
          <p:cNvSpPr/>
          <p:nvPr/>
        </p:nvSpPr>
        <p:spPr>
          <a:xfrm>
            <a:off x="5650560" y="86040"/>
            <a:ext cx="31140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La phase de choix</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7B860CB5-B17D-4E84-8E50-D5734E36F1A1}" type="slidenum">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laceHolder 1"/>
          <p:cNvSpPr>
            <a:spLocks noGrp="1"/>
          </p:cNvSpPr>
          <p:nvPr>
            <p:ph type="dt" idx="21"/>
          </p:nvPr>
        </p:nvSpPr>
        <p:spPr>
          <a:xfrm>
            <a:off x="6426360" y="487620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800" b="0" u="none" strike="noStrike" cap="all">
                <a:solidFill>
                  <a:schemeClr val="dk2"/>
                </a:solidFill>
                <a:uFillTx/>
                <a:latin typeface="Arial"/>
              </a:defRPr>
            </a:lvl1pPr>
          </a:lstStyle>
          <a:p>
            <a:pPr indent="0" algn="r" defTabSz="914400">
              <a:lnSpc>
                <a:spcPct val="100000"/>
              </a:lnSpc>
              <a:buNone/>
            </a:pPr>
            <a:fld id="{176D6047-5D75-4B1C-82FE-2B2D9537B0D9}" type="datetime1">
              <a:rPr lang="fr-FR" sz="800" b="0" u="none" strike="noStrike" cap="all">
                <a:solidFill>
                  <a:schemeClr val="dk2"/>
                </a:solidFill>
                <a:uFillTx/>
                <a:latin typeface="Arial"/>
              </a:rPr>
              <a:t>12/01/2025</a:t>
            </a:fld>
            <a:endParaRPr lang="fr-FR" sz="800" b="0" u="none" strike="noStrike">
              <a:solidFill>
                <a:srgbClr val="000000"/>
              </a:solidFill>
              <a:uFillTx/>
              <a:latin typeface="Times New Roman"/>
            </a:endParaRPr>
          </a:p>
        </p:txBody>
      </p:sp>
      <p:sp>
        <p:nvSpPr>
          <p:cNvPr id="128" name="PlaceHolder 2"/>
          <p:cNvSpPr>
            <a:spLocks noGrp="1"/>
          </p:cNvSpPr>
          <p:nvPr>
            <p:ph type="sldNum" idx="22"/>
          </p:nvPr>
        </p:nvSpPr>
        <p:spPr>
          <a:xfrm>
            <a:off x="7625520" y="485712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1600" b="0" u="none" strike="noStrike">
                <a:solidFill>
                  <a:srgbClr val="FF0000"/>
                </a:solidFill>
                <a:uFillTx/>
                <a:latin typeface="Arial"/>
              </a:defRPr>
            </a:lvl1pPr>
          </a:lstStyle>
          <a:p>
            <a:pPr indent="0" algn="r" defTabSz="914400">
              <a:lnSpc>
                <a:spcPct val="100000"/>
              </a:lnSpc>
              <a:buNone/>
            </a:pPr>
            <a:fld id="{188E1959-BA7D-4E44-BA43-8846AFF032BD}" type="slidenum">
              <a:rPr lang="fr-FR" sz="1600" b="0" u="none" strike="noStrike">
                <a:solidFill>
                  <a:srgbClr val="FF0000"/>
                </a:solidFill>
                <a:uFillTx/>
                <a:latin typeface="Arial"/>
              </a:rPr>
              <a:t>29</a:t>
            </a:fld>
            <a:endParaRPr lang="fr-FR" sz="1600" b="0" u="none" strike="noStrike">
              <a:solidFill>
                <a:srgbClr val="000000"/>
              </a:solidFill>
              <a:uFillTx/>
              <a:latin typeface="Times New Roman"/>
            </a:endParaRPr>
          </a:p>
        </p:txBody>
      </p:sp>
      <p:sp>
        <p:nvSpPr>
          <p:cNvPr id="129" name="Espace réservé du texte 2"/>
          <p:cNvSpPr/>
          <p:nvPr/>
        </p:nvSpPr>
        <p:spPr>
          <a:xfrm>
            <a:off x="386280" y="915480"/>
            <a:ext cx="8567640" cy="465120"/>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defTabSz="457200">
              <a:lnSpc>
                <a:spcPct val="100000"/>
              </a:lnSpc>
              <a:spcBef>
                <a:spcPts val="281"/>
              </a:spcBef>
              <a:tabLst>
                <a:tab pos="0" algn="l"/>
              </a:tabLst>
            </a:pPr>
            <a:endParaRPr lang="fr-FR" sz="1400" b="0" u="none" strike="noStrike">
              <a:solidFill>
                <a:srgbClr val="000000"/>
              </a:solidFill>
              <a:uFillTx/>
              <a:latin typeface="Arial"/>
            </a:endParaRPr>
          </a:p>
          <a:p>
            <a:pPr marL="177840" indent="-177840" defTabSz="457200">
              <a:lnSpc>
                <a:spcPct val="100000"/>
              </a:lnSpc>
              <a:spcBef>
                <a:spcPts val="281"/>
              </a:spcBef>
              <a:buClr>
                <a:srgbClr val="FF0000"/>
              </a:buClr>
              <a:buFont typeface="Lucida Grande"/>
              <a:buChar char="&gt;"/>
              <a:tabLst>
                <a:tab pos="0" algn="l"/>
              </a:tabLst>
            </a:pPr>
            <a:r>
              <a:rPr lang="fr-FR" sz="1400" b="1" u="none" strike="noStrike">
                <a:solidFill>
                  <a:schemeClr val="dk2"/>
                </a:solidFill>
                <a:uFillTx/>
                <a:latin typeface="Calibri"/>
              </a:rPr>
              <a:t>Formation sélective (BTS, BUT, classe prépa, IFSI, écoles, …) </a:t>
            </a:r>
            <a:endParaRPr lang="fr-FR" sz="140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a:p>
            <a:pPr defTabSz="457200">
              <a:lnSpc>
                <a:spcPct val="100000"/>
              </a:lnSpc>
              <a:spcBef>
                <a:spcPts val="210"/>
              </a:spcBef>
              <a:tabLst>
                <a:tab pos="0" algn="l"/>
              </a:tabLst>
            </a:pPr>
            <a:endParaRPr lang="fr-FR" sz="1050" b="0" u="none" strike="noStrike">
              <a:solidFill>
                <a:srgbClr val="000000"/>
              </a:solidFill>
              <a:uFillTx/>
              <a:latin typeface="Arial"/>
            </a:endParaRPr>
          </a:p>
        </p:txBody>
      </p:sp>
      <p:sp>
        <p:nvSpPr>
          <p:cNvPr id="130" name="Espace réservé du numéro de diapositive 3"/>
          <p:cNvSpPr/>
          <p:nvPr/>
        </p:nvSpPr>
        <p:spPr>
          <a:xfrm>
            <a:off x="8340120" y="4857120"/>
            <a:ext cx="373320" cy="2610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defTabSz="457200">
              <a:lnSpc>
                <a:spcPct val="100000"/>
              </a:lnSpc>
            </a:pPr>
            <a:fld id="{D8A162C3-52E6-4F6B-91B3-2E1126E33E7F}" type="slidenum">
              <a:rPr lang="fr-FR" sz="900" b="1" u="none" strike="noStrike">
                <a:solidFill>
                  <a:srgbClr val="FFFFFF"/>
                </a:solidFill>
                <a:uFillTx/>
                <a:latin typeface="Calibri"/>
              </a:rPr>
              <a:t>29</a:t>
            </a:fld>
            <a:endParaRPr lang="fr-FR" sz="900" b="0" u="none" strike="noStrike">
              <a:solidFill>
                <a:srgbClr val="000000"/>
              </a:solidFill>
              <a:uFillTx/>
              <a:latin typeface="Arial"/>
            </a:endParaRPr>
          </a:p>
        </p:txBody>
      </p:sp>
      <p:sp>
        <p:nvSpPr>
          <p:cNvPr id="131" name="Rectangle à coins arrondis 8"/>
          <p:cNvSpPr/>
          <p:nvPr/>
        </p:nvSpPr>
        <p:spPr>
          <a:xfrm>
            <a:off x="1351080" y="1491480"/>
            <a:ext cx="2657160" cy="325080"/>
          </a:xfrm>
          <a:prstGeom prst="roundRect">
            <a:avLst>
              <a:gd name="adj" fmla="val 16667"/>
            </a:avLst>
          </a:prstGeom>
          <a:solidFill>
            <a:srgbClr val="51BAAA"/>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
        <p:nvSpPr>
          <p:cNvPr id="132" name="Rectangle à coins arrondis 9"/>
          <p:cNvSpPr/>
          <p:nvPr/>
        </p:nvSpPr>
        <p:spPr>
          <a:xfrm>
            <a:off x="1357200" y="2007720"/>
            <a:ext cx="2657160" cy="323640"/>
          </a:xfrm>
          <a:prstGeom prst="roundRect">
            <a:avLst>
              <a:gd name="adj" fmla="val 16667"/>
            </a:avLst>
          </a:prstGeom>
          <a:solidFill>
            <a:srgbClr val="417DC4"/>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En attente d’une place</a:t>
            </a:r>
            <a:endParaRPr lang="fr-FR" sz="1200" b="0" u="none" strike="noStrike">
              <a:solidFill>
                <a:srgbClr val="FFFFFF"/>
              </a:solidFill>
              <a:uFillTx/>
              <a:latin typeface="Arial"/>
            </a:endParaRPr>
          </a:p>
        </p:txBody>
      </p:sp>
      <p:sp>
        <p:nvSpPr>
          <p:cNvPr id="133" name="ZoneTexte 13"/>
          <p:cNvSpPr/>
          <p:nvPr/>
        </p:nvSpPr>
        <p:spPr>
          <a:xfrm>
            <a:off x="2490840" y="175680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34" name="Flèche droite 11"/>
          <p:cNvSpPr/>
          <p:nvPr/>
        </p:nvSpPr>
        <p:spPr>
          <a:xfrm>
            <a:off x="4135320" y="156312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FFFFFF"/>
              </a:solidFill>
              <a:uFillTx/>
              <a:latin typeface="Calibri"/>
            </a:endParaRPr>
          </a:p>
        </p:txBody>
      </p:sp>
      <p:sp>
        <p:nvSpPr>
          <p:cNvPr id="135" name="Rectangle à coins arrondis 12"/>
          <p:cNvSpPr/>
          <p:nvPr/>
        </p:nvSpPr>
        <p:spPr>
          <a:xfrm>
            <a:off x="4919760" y="156420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accepte la proposition ou y renonce</a:t>
            </a:r>
            <a:endParaRPr lang="fr-FR" sz="1100" b="0" u="none" strike="noStrike">
              <a:solidFill>
                <a:srgbClr val="000000"/>
              </a:solidFill>
              <a:uFillTx/>
              <a:latin typeface="Arial"/>
            </a:endParaRPr>
          </a:p>
        </p:txBody>
      </p:sp>
      <p:sp>
        <p:nvSpPr>
          <p:cNvPr id="136" name="Rectangle à coins arrondis 14"/>
          <p:cNvSpPr/>
          <p:nvPr/>
        </p:nvSpPr>
        <p:spPr>
          <a:xfrm>
            <a:off x="1357200" y="2512440"/>
            <a:ext cx="2657160" cy="323640"/>
          </a:xfrm>
          <a:prstGeom prst="roundRect">
            <a:avLst>
              <a:gd name="adj" fmla="val 16667"/>
            </a:avLst>
          </a:prstGeom>
          <a:solidFill>
            <a:srgbClr val="D9D9D9"/>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3D566E"/>
                </a:solidFill>
                <a:uFillTx/>
                <a:latin typeface="Calibri"/>
              </a:rPr>
              <a:t>Non</a:t>
            </a:r>
            <a:endParaRPr lang="fr-FR" sz="1200" b="0" u="none" strike="noStrike">
              <a:solidFill>
                <a:srgbClr val="000000"/>
              </a:solidFill>
              <a:uFillTx/>
              <a:latin typeface="Arial"/>
            </a:endParaRPr>
          </a:p>
        </p:txBody>
      </p:sp>
      <p:sp>
        <p:nvSpPr>
          <p:cNvPr id="137" name="ZoneTexte 35"/>
          <p:cNvSpPr/>
          <p:nvPr/>
        </p:nvSpPr>
        <p:spPr>
          <a:xfrm>
            <a:off x="2490840" y="226152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38" name="Flèche droite 17"/>
          <p:cNvSpPr/>
          <p:nvPr/>
        </p:nvSpPr>
        <p:spPr>
          <a:xfrm>
            <a:off x="4135320" y="205848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FFFFFF"/>
              </a:solidFill>
              <a:uFillTx/>
              <a:latin typeface="Calibri"/>
            </a:endParaRPr>
          </a:p>
        </p:txBody>
      </p:sp>
      <p:sp>
        <p:nvSpPr>
          <p:cNvPr id="139" name="Rectangle à coins arrondis 18"/>
          <p:cNvSpPr/>
          <p:nvPr/>
        </p:nvSpPr>
        <p:spPr>
          <a:xfrm>
            <a:off x="4919760" y="201852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maintient le vœu en attente ou y renonce</a:t>
            </a:r>
            <a:endParaRPr lang="fr-FR" sz="1100" b="0" u="none" strike="noStrike">
              <a:solidFill>
                <a:srgbClr val="000000"/>
              </a:solidFill>
              <a:uFillTx/>
              <a:latin typeface="Arial"/>
            </a:endParaRPr>
          </a:p>
        </p:txBody>
      </p:sp>
      <p:sp>
        <p:nvSpPr>
          <p:cNvPr id="140" name="Rectangle à coins arrondis 19"/>
          <p:cNvSpPr/>
          <p:nvPr/>
        </p:nvSpPr>
        <p:spPr>
          <a:xfrm>
            <a:off x="1360440" y="3207600"/>
            <a:ext cx="2657160" cy="325080"/>
          </a:xfrm>
          <a:prstGeom prst="roundRect">
            <a:avLst>
              <a:gd name="adj" fmla="val 16667"/>
            </a:avLst>
          </a:prstGeom>
          <a:solidFill>
            <a:srgbClr val="51BAAA"/>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
        <p:nvSpPr>
          <p:cNvPr id="141" name="Rectangle à coins arrondis 20"/>
          <p:cNvSpPr/>
          <p:nvPr/>
        </p:nvSpPr>
        <p:spPr>
          <a:xfrm>
            <a:off x="1366920" y="3723480"/>
            <a:ext cx="2657160" cy="323640"/>
          </a:xfrm>
          <a:prstGeom prst="roundRect">
            <a:avLst>
              <a:gd name="adj" fmla="val 16667"/>
            </a:avLst>
          </a:prstGeom>
          <a:solidFill>
            <a:srgbClr val="000091"/>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fr-FR" sz="1200" b="1" u="none" strike="noStrike">
                <a:solidFill>
                  <a:srgbClr val="FFFFFF"/>
                </a:solidFill>
                <a:uFillTx/>
                <a:latin typeface="Calibri"/>
              </a:rPr>
              <a:t>OUI-SI</a:t>
            </a:r>
            <a:r>
              <a:rPr lang="fr-FR" sz="1200" b="1" u="none" strike="noStrike">
                <a:solidFill>
                  <a:schemeClr val="lt2"/>
                </a:solidFill>
                <a:uFillTx/>
                <a:latin typeface="Calibri"/>
              </a:rPr>
              <a:t>*</a:t>
            </a:r>
            <a:r>
              <a:rPr lang="fr-FR" sz="1200" b="1" u="none" strike="noStrike">
                <a:solidFill>
                  <a:srgbClr val="FFFFFF"/>
                </a:solidFill>
                <a:uFillTx/>
                <a:latin typeface="Calibri"/>
              </a:rPr>
              <a:t> (proposition d’admission)</a:t>
            </a:r>
            <a:endParaRPr lang="fr-FR" sz="1200" b="0" u="none" strike="noStrike">
              <a:solidFill>
                <a:srgbClr val="FFFFFF"/>
              </a:solidFill>
              <a:uFillTx/>
              <a:latin typeface="Arial"/>
            </a:endParaRPr>
          </a:p>
        </p:txBody>
      </p:sp>
      <p:sp>
        <p:nvSpPr>
          <p:cNvPr id="142" name="ZoneTexte 41"/>
          <p:cNvSpPr/>
          <p:nvPr/>
        </p:nvSpPr>
        <p:spPr>
          <a:xfrm>
            <a:off x="2500200" y="359856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43" name="Flèche droite 22"/>
          <p:cNvSpPr/>
          <p:nvPr/>
        </p:nvSpPr>
        <p:spPr>
          <a:xfrm>
            <a:off x="4145040" y="327888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3D566E"/>
              </a:solidFill>
              <a:uFillTx/>
              <a:latin typeface="Calibri"/>
            </a:endParaRPr>
          </a:p>
        </p:txBody>
      </p:sp>
      <p:sp>
        <p:nvSpPr>
          <p:cNvPr id="144" name="Rectangle à coins arrondis 24"/>
          <p:cNvSpPr/>
          <p:nvPr/>
        </p:nvSpPr>
        <p:spPr>
          <a:xfrm>
            <a:off x="1331640" y="4209840"/>
            <a:ext cx="2657160" cy="323640"/>
          </a:xfrm>
          <a:prstGeom prst="roundRect">
            <a:avLst>
              <a:gd name="adj" fmla="val 16667"/>
            </a:avLst>
          </a:prstGeom>
          <a:solidFill>
            <a:srgbClr val="417DC4"/>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fr-FR" sz="1200" b="1" u="none" strike="noStrike">
                <a:solidFill>
                  <a:srgbClr val="FFFFFF"/>
                </a:solidFill>
                <a:uFillTx/>
                <a:latin typeface="Calibri"/>
              </a:rPr>
              <a:t>En attente d’une place</a:t>
            </a:r>
            <a:endParaRPr lang="fr-FR" sz="1200" b="0" u="none" strike="noStrike">
              <a:solidFill>
                <a:srgbClr val="FFFFFF"/>
              </a:solidFill>
              <a:uFillTx/>
              <a:latin typeface="Arial"/>
            </a:endParaRPr>
          </a:p>
        </p:txBody>
      </p:sp>
      <p:sp>
        <p:nvSpPr>
          <p:cNvPr id="145" name="ZoneTexte 46"/>
          <p:cNvSpPr/>
          <p:nvPr/>
        </p:nvSpPr>
        <p:spPr>
          <a:xfrm>
            <a:off x="2500200" y="4103640"/>
            <a:ext cx="7059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fr-FR" sz="1200" b="1" u="none" strike="noStrike">
                <a:solidFill>
                  <a:srgbClr val="3D566E"/>
                </a:solidFill>
                <a:uFillTx/>
                <a:latin typeface="Calibri"/>
              </a:rPr>
              <a:t>ou</a:t>
            </a:r>
            <a:endParaRPr lang="fr-FR" sz="1200" b="0" u="none" strike="noStrike">
              <a:solidFill>
                <a:srgbClr val="000000"/>
              </a:solidFill>
              <a:uFillTx/>
              <a:latin typeface="Arial"/>
            </a:endParaRPr>
          </a:p>
        </p:txBody>
      </p:sp>
      <p:sp>
        <p:nvSpPr>
          <p:cNvPr id="146" name="Flèche droite 27"/>
          <p:cNvSpPr/>
          <p:nvPr/>
        </p:nvSpPr>
        <p:spPr>
          <a:xfrm>
            <a:off x="4145040" y="377424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3D566E"/>
              </a:solidFill>
              <a:uFillTx/>
              <a:latin typeface="Calibri"/>
            </a:endParaRPr>
          </a:p>
        </p:txBody>
      </p:sp>
      <p:sp>
        <p:nvSpPr>
          <p:cNvPr id="147" name="Flèche droite 28"/>
          <p:cNvSpPr/>
          <p:nvPr/>
        </p:nvSpPr>
        <p:spPr>
          <a:xfrm>
            <a:off x="4135320" y="4278960"/>
            <a:ext cx="671040" cy="205920"/>
          </a:xfrm>
          <a:prstGeom prst="rightArrow">
            <a:avLst>
              <a:gd name="adj1" fmla="val 50000"/>
              <a:gd name="adj2" fmla="val 50000"/>
            </a:avLst>
          </a:prstGeom>
          <a:solidFill>
            <a:schemeClr val="tx2"/>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endParaRPr lang="fr-FR" sz="1600" b="0" u="none" strike="noStrike">
              <a:solidFill>
                <a:srgbClr val="3D566E"/>
              </a:solidFill>
              <a:uFillTx/>
              <a:latin typeface="Calibri"/>
            </a:endParaRPr>
          </a:p>
        </p:txBody>
      </p:sp>
      <p:sp>
        <p:nvSpPr>
          <p:cNvPr id="148" name="Espace réservé du texte 2"/>
          <p:cNvSpPr/>
          <p:nvPr/>
        </p:nvSpPr>
        <p:spPr>
          <a:xfrm>
            <a:off x="417240" y="2885040"/>
            <a:ext cx="8159400" cy="487080"/>
          </a:xfrm>
          <a:prstGeom prst="rect">
            <a:avLst/>
          </a:prstGeom>
          <a:noFill/>
          <a:ln w="0">
            <a:noFill/>
          </a:ln>
        </p:spPr>
        <p:style>
          <a:lnRef idx="0">
            <a:scrgbClr r="0" g="0" b="0"/>
          </a:lnRef>
          <a:fillRef idx="0">
            <a:scrgbClr r="0" g="0" b="0"/>
          </a:fillRef>
          <a:effectRef idx="0">
            <a:scrgbClr r="0" g="0" b="0"/>
          </a:effectRef>
          <a:fontRef idx="minor"/>
        </p:style>
        <p:txBody>
          <a:bodyPr anchor="t">
            <a:normAutofit/>
          </a:bodyPr>
          <a:lstStyle/>
          <a:p>
            <a:pPr marL="177840" indent="-177840" defTabSz="457200">
              <a:lnSpc>
                <a:spcPct val="100000"/>
              </a:lnSpc>
              <a:spcBef>
                <a:spcPts val="281"/>
              </a:spcBef>
              <a:buClr>
                <a:srgbClr val="FF0000"/>
              </a:buClr>
              <a:buFont typeface="Lucida Grande"/>
              <a:buChar char="&gt;"/>
            </a:pPr>
            <a:r>
              <a:rPr lang="fr-FR" sz="1400" b="1" u="none" strike="noStrike">
                <a:solidFill>
                  <a:schemeClr val="dk2"/>
                </a:solidFill>
                <a:uFillTx/>
                <a:latin typeface="Calibri"/>
              </a:rPr>
              <a:t>Formation non sélective (licences, PPPE, PASS) </a:t>
            </a:r>
            <a:endParaRPr lang="fr-FR" sz="1400" b="0" u="none" strike="noStrike">
              <a:solidFill>
                <a:srgbClr val="000000"/>
              </a:solidFill>
              <a:uFillTx/>
              <a:latin typeface="Arial"/>
            </a:endParaRPr>
          </a:p>
        </p:txBody>
      </p:sp>
      <p:sp>
        <p:nvSpPr>
          <p:cNvPr id="149" name="Rectangle à coins arrondis 32"/>
          <p:cNvSpPr/>
          <p:nvPr/>
        </p:nvSpPr>
        <p:spPr>
          <a:xfrm>
            <a:off x="4933800" y="321228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accepte la proposition ou y renonce</a:t>
            </a:r>
            <a:endParaRPr lang="fr-FR" sz="1100" b="0" u="none" strike="noStrike">
              <a:solidFill>
                <a:srgbClr val="000000"/>
              </a:solidFill>
              <a:uFillTx/>
              <a:latin typeface="Arial"/>
            </a:endParaRPr>
          </a:p>
        </p:txBody>
      </p:sp>
      <p:sp>
        <p:nvSpPr>
          <p:cNvPr id="150" name="Rectangle à coins arrondis 33"/>
          <p:cNvSpPr/>
          <p:nvPr/>
        </p:nvSpPr>
        <p:spPr>
          <a:xfrm>
            <a:off x="4958640" y="370512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accepte la proposition ou y renonce</a:t>
            </a:r>
            <a:endParaRPr lang="fr-FR" sz="1100" b="0" u="none" strike="noStrike">
              <a:solidFill>
                <a:srgbClr val="000000"/>
              </a:solidFill>
              <a:uFillTx/>
              <a:latin typeface="Arial"/>
            </a:endParaRPr>
          </a:p>
        </p:txBody>
      </p:sp>
      <p:sp>
        <p:nvSpPr>
          <p:cNvPr id="151" name="Rectangle à coins arrondis 34"/>
          <p:cNvSpPr/>
          <p:nvPr/>
        </p:nvSpPr>
        <p:spPr>
          <a:xfrm>
            <a:off x="4944600" y="4143600"/>
            <a:ext cx="3707640" cy="323640"/>
          </a:xfrm>
          <a:prstGeom prst="roundRect">
            <a:avLst>
              <a:gd name="adj" fmla="val 16667"/>
            </a:avLst>
          </a:prstGeom>
          <a:solidFill>
            <a:srgbClr val="FFCA0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r>
              <a:rPr lang="fr-FR" sz="1100" b="1" u="none" strike="noStrike">
                <a:solidFill>
                  <a:schemeClr val="dk1"/>
                </a:solidFill>
                <a:uFillTx/>
                <a:latin typeface="Arial"/>
              </a:rPr>
              <a:t>Le candidat maintient le vœu en attente ou y renonce</a:t>
            </a:r>
            <a:endParaRPr lang="fr-FR" sz="1100" b="0" u="none" strike="noStrike">
              <a:solidFill>
                <a:srgbClr val="000000"/>
              </a:solidFill>
              <a:uFillTx/>
              <a:latin typeface="Arial"/>
            </a:endParaRPr>
          </a:p>
        </p:txBody>
      </p:sp>
      <p:sp>
        <p:nvSpPr>
          <p:cNvPr id="152" name="ZoneTexte 1"/>
          <p:cNvSpPr/>
          <p:nvPr/>
        </p:nvSpPr>
        <p:spPr>
          <a:xfrm flipH="1">
            <a:off x="323640" y="4629600"/>
            <a:ext cx="7653600" cy="44028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100" b="1" u="none" strike="noStrike">
                <a:solidFill>
                  <a:srgbClr val="EC130E"/>
                </a:solidFill>
                <a:uFillTx/>
                <a:latin typeface="Arial"/>
              </a:rPr>
              <a:t>*</a:t>
            </a:r>
            <a:r>
              <a:rPr lang="fr-FR" sz="1100" b="0" u="none" strike="noStrike">
                <a:solidFill>
                  <a:srgbClr val="0C5076"/>
                </a:solidFill>
                <a:uFillTx/>
                <a:latin typeface="Arial"/>
              </a:rPr>
              <a:t> </a:t>
            </a:r>
            <a:r>
              <a:rPr lang="fr-FR" sz="1100" b="0" u="none" strike="noStrike">
                <a:solidFill>
                  <a:schemeClr val="dk1"/>
                </a:solidFill>
                <a:uFillTx/>
                <a:latin typeface="Arial"/>
              </a:rPr>
              <a:t>Oui-si : le candidat est accepté à condition de suivre un parcours de réussite (remise à niveau, tutorat..) </a:t>
            </a:r>
            <a:endParaRPr lang="fr-FR" sz="1100" b="0" u="none" strike="noStrike">
              <a:solidFill>
                <a:srgbClr val="000000"/>
              </a:solidFill>
              <a:uFillTx/>
              <a:latin typeface="Arial"/>
            </a:endParaRPr>
          </a:p>
          <a:p>
            <a:pPr defTabSz="914400">
              <a:lnSpc>
                <a:spcPct val="100000"/>
              </a:lnSpc>
            </a:pPr>
            <a:endParaRPr lang="fr-FR" sz="1200" b="0" u="none" strike="noStrike">
              <a:solidFill>
                <a:srgbClr val="000000"/>
              </a:solidFill>
              <a:uFillTx/>
              <a:latin typeface="Arial"/>
            </a:endParaRPr>
          </a:p>
        </p:txBody>
      </p:sp>
      <p:sp>
        <p:nvSpPr>
          <p:cNvPr id="153" name="PlaceHolder 3"/>
          <p:cNvSpPr>
            <a:spLocks noGrp="1"/>
          </p:cNvSpPr>
          <p:nvPr>
            <p:ph type="title"/>
          </p:nvPr>
        </p:nvSpPr>
        <p:spPr>
          <a:xfrm>
            <a:off x="365760" y="834120"/>
            <a:ext cx="8783640" cy="447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Les réponses des formations et les choix des candidats</a:t>
            </a:r>
            <a:endParaRPr lang="fr-FR" sz="2400" b="0" u="none" strike="noStrike">
              <a:solidFill>
                <a:schemeClr val="dk1"/>
              </a:solidFill>
              <a:uFillTx/>
              <a:latin typeface="Arial"/>
            </a:endParaRPr>
          </a:p>
        </p:txBody>
      </p:sp>
      <p:sp>
        <p:nvSpPr>
          <p:cNvPr id="154" name="Rectangle à coins arrondis 30"/>
          <p:cNvSpPr/>
          <p:nvPr/>
        </p:nvSpPr>
        <p:spPr>
          <a:xfrm>
            <a:off x="1347840" y="1490040"/>
            <a:ext cx="2657160" cy="325080"/>
          </a:xfrm>
          <a:prstGeom prst="roundRect">
            <a:avLst>
              <a:gd name="adj" fmla="val 16667"/>
            </a:avLst>
          </a:prstGeom>
          <a:solidFill>
            <a:srgbClr val="000091"/>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tabLst>
                <a:tab pos="0" algn="l"/>
              </a:tabLst>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
        <p:nvSpPr>
          <p:cNvPr id="155" name="Rectangle à coins arrondis 35"/>
          <p:cNvSpPr/>
          <p:nvPr/>
        </p:nvSpPr>
        <p:spPr>
          <a:xfrm>
            <a:off x="1357200" y="3205800"/>
            <a:ext cx="2657160" cy="325080"/>
          </a:xfrm>
          <a:prstGeom prst="roundRect">
            <a:avLst>
              <a:gd name="adj" fmla="val 16667"/>
            </a:avLst>
          </a:prstGeom>
          <a:solidFill>
            <a:srgbClr val="000091"/>
          </a:solidFill>
          <a:ln w="9525">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fr-FR" sz="1200" b="1" u="none" strike="noStrike">
                <a:solidFill>
                  <a:srgbClr val="FFFFFF"/>
                </a:solidFill>
                <a:uFillTx/>
                <a:latin typeface="Calibri"/>
              </a:rPr>
              <a:t>OUI (proposition d’admission)</a:t>
            </a:r>
            <a:endParaRPr lang="fr-FR" sz="1200" b="0" u="none" strike="noStrike">
              <a:solidFill>
                <a:srgbClr val="FFFFFF"/>
              </a:solidFill>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p:cNvSpPr>
          <p:nvPr>
            <p:ph type="title"/>
          </p:nvPr>
        </p:nvSpPr>
        <p:spPr>
          <a:xfrm>
            <a:off x="262080" y="3591360"/>
            <a:ext cx="9288720" cy="1367640"/>
          </a:xfrm>
          <a:prstGeom prst="rect">
            <a:avLst/>
          </a:prstGeom>
          <a:noFill/>
          <a:ln w="10080">
            <a:noFill/>
          </a:ln>
        </p:spPr>
        <p:txBody>
          <a:bodyPr lIns="0" tIns="0" rIns="0" bIns="360000" anchor="ctr">
            <a:noAutofit/>
          </a:bodyPr>
          <a:lstStyle/>
          <a:p>
            <a:pPr indent="0" defTabSz="914400">
              <a:lnSpc>
                <a:spcPct val="90000"/>
              </a:lnSpc>
              <a:buNone/>
              <a:tabLst>
                <a:tab pos="0" algn="l"/>
              </a:tabLst>
            </a:pPr>
            <a:br>
              <a:rPr sz="2800"/>
            </a:br>
            <a:r>
              <a:rPr lang="fr-FR" sz="2800" b="1" u="none" strike="noStrike">
                <a:solidFill>
                  <a:srgbClr val="000091"/>
                </a:solidFill>
                <a:uFillTx/>
                <a:latin typeface="Arial"/>
              </a:rPr>
              <a:t>Étape 1 : découvrir les formations et élaborer son projet d’orientation</a:t>
            </a:r>
            <a:endParaRPr lang="fr-FR" sz="2800" b="0" u="none" strike="noStrike">
              <a:solidFill>
                <a:schemeClr val="dk1"/>
              </a:solidFill>
              <a:uFillTx/>
              <a:latin typeface="Arial"/>
            </a:endParaRPr>
          </a:p>
        </p:txBody>
      </p:sp>
      <p:pic>
        <p:nvPicPr>
          <p:cNvPr id="49" name="Image 7"/>
          <p:cNvPicPr/>
          <p:nvPr/>
        </p:nvPicPr>
        <p:blipFill>
          <a:blip r:embed="rId2"/>
          <a:stretch/>
        </p:blipFill>
        <p:spPr>
          <a:xfrm>
            <a:off x="1647360" y="823320"/>
            <a:ext cx="5948640" cy="3107520"/>
          </a:xfrm>
          <a:prstGeom prst="rect">
            <a:avLst/>
          </a:prstGeom>
          <a:ln w="0">
            <a:noFill/>
          </a:ln>
        </p:spPr>
      </p:pic>
      <p:sp>
        <p:nvSpPr>
          <p:cNvPr id="3" name="PlaceHolder 2"/>
          <p:cNvSpPr>
            <a:spLocks noGrp="1"/>
          </p:cNvSpPr>
          <p:nvPr>
            <p:ph type="sldNum" idx="9"/>
          </p:nvPr>
        </p:nvSpPr>
        <p:spPr/>
        <p:txBody>
          <a:bodyPr/>
          <a:lstStyle/>
          <a:p>
            <a:fld id="{C33B6467-D6B5-4DA4-A070-AB2030E01104}" type="slidenum">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PlaceHolder 1"/>
          <p:cNvSpPr>
            <a:spLocks noGrp="1"/>
          </p:cNvSpPr>
          <p:nvPr>
            <p:ph type="title"/>
          </p:nvPr>
        </p:nvSpPr>
        <p:spPr>
          <a:xfrm>
            <a:off x="398880" y="879840"/>
            <a:ext cx="8368920" cy="74016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Des alertes dès qu’un candidat reçoit une proposition d’admission </a:t>
            </a:r>
            <a:endParaRPr lang="fr-FR" sz="2400" b="0" u="none" strike="noStrike">
              <a:solidFill>
                <a:schemeClr val="dk1"/>
              </a:solidFill>
              <a:uFillTx/>
              <a:latin typeface="Arial"/>
            </a:endParaRPr>
          </a:p>
        </p:txBody>
      </p:sp>
      <p:sp>
        <p:nvSpPr>
          <p:cNvPr id="157" name="Espace réservé du texte 2"/>
          <p:cNvSpPr/>
          <p:nvPr/>
        </p:nvSpPr>
        <p:spPr>
          <a:xfrm>
            <a:off x="251640" y="1606680"/>
            <a:ext cx="6264360" cy="2261160"/>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marL="293760" indent="-285840" defTabSz="457200">
              <a:lnSpc>
                <a:spcPct val="100000"/>
              </a:lnSpc>
              <a:spcBef>
                <a:spcPts val="320"/>
              </a:spcBef>
              <a:buClr>
                <a:srgbClr val="FF0000"/>
              </a:buClr>
              <a:buFont typeface="Lucida Grande"/>
              <a:buChar char="&gt;"/>
            </a:pPr>
            <a:r>
              <a:rPr lang="fr-FR" sz="1600" b="1" u="none" strike="noStrike">
                <a:solidFill>
                  <a:schemeClr val="lt1"/>
                </a:solidFill>
                <a:highlight>
                  <a:srgbClr val="0000FF"/>
                </a:highlight>
                <a:uFillTx/>
                <a:latin typeface="Arial"/>
              </a:rPr>
              <a:t>par SMS et par mail dans sa messagerie personnelle</a:t>
            </a:r>
            <a:r>
              <a:rPr lang="fr-FR" sz="1600" b="1" u="none" strike="noStrike">
                <a:solidFill>
                  <a:srgbClr val="F28E65"/>
                </a:solidFill>
                <a:uFillTx/>
                <a:latin typeface="Arial"/>
              </a:rPr>
              <a:t> </a:t>
            </a:r>
            <a:r>
              <a:rPr lang="fr-FR" sz="1600" b="0" u="none" strike="noStrike">
                <a:solidFill>
                  <a:schemeClr val="dk1"/>
                </a:solidFill>
                <a:uFillTx/>
                <a:latin typeface="Arial"/>
              </a:rPr>
              <a:t>(rappel : une adresse mail valide et régulièrement consultée et un numéro de portable sont demandés au moment de l’inscription  Parcoursup)</a:t>
            </a:r>
            <a:endParaRPr lang="fr-FR" sz="1600" b="0" u="none" strike="noStrike">
              <a:solidFill>
                <a:srgbClr val="000000"/>
              </a:solidFill>
              <a:uFillTx/>
              <a:latin typeface="Arial"/>
            </a:endParaRPr>
          </a:p>
          <a:p>
            <a:pPr marL="293760" indent="-285840" defTabSz="457200">
              <a:lnSpc>
                <a:spcPct val="100000"/>
              </a:lnSpc>
              <a:spcBef>
                <a:spcPts val="320"/>
              </a:spcBef>
              <a:buClr>
                <a:srgbClr val="FF0000"/>
              </a:buClr>
              <a:buFont typeface="Lucida Grande"/>
              <a:buChar char="&gt;"/>
            </a:pPr>
            <a:r>
              <a:rPr lang="fr-FR" sz="1600" b="1" u="none" strike="noStrike">
                <a:solidFill>
                  <a:schemeClr val="lt1"/>
                </a:solidFill>
                <a:highlight>
                  <a:srgbClr val="0000FF"/>
                </a:highlight>
                <a:uFillTx/>
                <a:latin typeface="Arial"/>
              </a:rPr>
              <a:t>par notification sur l’application Parcoursup</a:t>
            </a:r>
            <a:r>
              <a:rPr lang="fr-FR" sz="1600" b="1" u="none" strike="noStrike">
                <a:solidFill>
                  <a:schemeClr val="dk2"/>
                </a:solidFill>
                <a:uFillTx/>
                <a:latin typeface="Arial"/>
              </a:rPr>
              <a:t> </a:t>
            </a:r>
            <a:endParaRPr lang="fr-FR" sz="1600" b="0" u="none" strike="noStrike">
              <a:solidFill>
                <a:srgbClr val="000000"/>
              </a:solidFill>
              <a:uFillTx/>
              <a:latin typeface="Arial"/>
            </a:endParaRPr>
          </a:p>
          <a:p>
            <a:pPr marL="7920" defTabSz="457200">
              <a:lnSpc>
                <a:spcPct val="100000"/>
              </a:lnSpc>
              <a:spcBef>
                <a:spcPts val="320"/>
              </a:spcBef>
              <a:tabLst>
                <a:tab pos="0" algn="l"/>
              </a:tabLst>
            </a:pPr>
            <a:endParaRPr lang="fr-FR" sz="1600" b="0" u="none" strike="noStrike">
              <a:solidFill>
                <a:srgbClr val="000000"/>
              </a:solidFill>
              <a:uFillTx/>
              <a:latin typeface="Arial"/>
            </a:endParaRPr>
          </a:p>
          <a:p>
            <a:pPr marL="293760" indent="-285840" defTabSz="457200">
              <a:lnSpc>
                <a:spcPct val="100000"/>
              </a:lnSpc>
              <a:spcBef>
                <a:spcPts val="320"/>
              </a:spcBef>
              <a:buClr>
                <a:srgbClr val="FF0000"/>
              </a:buClr>
              <a:buFont typeface="Lucida Grande"/>
              <a:buChar char="&gt;"/>
              <a:tabLst>
                <a:tab pos="0" algn="l"/>
              </a:tabLst>
            </a:pPr>
            <a:r>
              <a:rPr lang="fr-FR" sz="1600" b="1" u="none" strike="noStrike">
                <a:solidFill>
                  <a:schemeClr val="lt1"/>
                </a:solidFill>
                <a:highlight>
                  <a:srgbClr val="0000FF"/>
                </a:highlight>
                <a:uFillTx/>
                <a:latin typeface="Arial"/>
              </a:rPr>
              <a:t>dans la messagerie intégrée au dossier</a:t>
            </a:r>
            <a:r>
              <a:rPr lang="fr-FR" sz="1600" b="1" u="none" strike="noStrike">
                <a:solidFill>
                  <a:schemeClr val="dk2"/>
                </a:solidFill>
                <a:uFillTx/>
                <a:latin typeface="Arial"/>
              </a:rPr>
              <a:t> </a:t>
            </a:r>
            <a:r>
              <a:rPr lang="fr-FR" sz="1600" b="0" u="none" strike="noStrike">
                <a:solidFill>
                  <a:schemeClr val="dk1"/>
                </a:solidFill>
                <a:uFillTx/>
                <a:latin typeface="Arial"/>
              </a:rPr>
              <a:t>candidat sur Parcoursup</a:t>
            </a:r>
            <a:endParaRPr lang="fr-FR" sz="1600" b="0" u="none" strike="noStrike">
              <a:solidFill>
                <a:srgbClr val="000000"/>
              </a:solidFill>
              <a:uFillTx/>
              <a:latin typeface="Arial"/>
            </a:endParaRPr>
          </a:p>
          <a:p>
            <a:pPr marL="457200"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a:p>
            <a:pPr defTabSz="457200">
              <a:lnSpc>
                <a:spcPct val="100000"/>
              </a:lnSpc>
              <a:spcBef>
                <a:spcPts val="221"/>
              </a:spcBef>
              <a:tabLst>
                <a:tab pos="0" algn="l"/>
              </a:tabLst>
            </a:pPr>
            <a:endParaRPr lang="fr-FR" sz="1100" b="0" u="none" strike="noStrike">
              <a:solidFill>
                <a:srgbClr val="000000"/>
              </a:solidFill>
              <a:uFillTx/>
              <a:latin typeface="Arial"/>
            </a:endParaRPr>
          </a:p>
        </p:txBody>
      </p:sp>
      <p:sp>
        <p:nvSpPr>
          <p:cNvPr id="158" name="Espace réservé du numéro de diapositive 3"/>
          <p:cNvSpPr/>
          <p:nvPr/>
        </p:nvSpPr>
        <p:spPr>
          <a:xfrm>
            <a:off x="8340120" y="6285600"/>
            <a:ext cx="373320" cy="2610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defTabSz="457200">
              <a:lnSpc>
                <a:spcPct val="100000"/>
              </a:lnSpc>
            </a:pPr>
            <a:fld id="{400F836B-627D-4521-B963-AE87EADFE02B}" type="slidenum">
              <a:rPr lang="fr-FR" sz="1000" b="1" u="none" strike="noStrike">
                <a:solidFill>
                  <a:srgbClr val="FFFFFF"/>
                </a:solidFill>
                <a:uFillTx/>
                <a:latin typeface="Calibri"/>
              </a:rPr>
              <a:t>30</a:t>
            </a:fld>
            <a:endParaRPr lang="fr-FR" sz="1000" b="0" u="none" strike="noStrike">
              <a:solidFill>
                <a:srgbClr val="000000"/>
              </a:solidFill>
              <a:uFillTx/>
              <a:latin typeface="Arial"/>
            </a:endParaRPr>
          </a:p>
        </p:txBody>
      </p:sp>
      <p:sp>
        <p:nvSpPr>
          <p:cNvPr id="159" name="Rectangle à coins arrondis 9"/>
          <p:cNvSpPr/>
          <p:nvPr/>
        </p:nvSpPr>
        <p:spPr>
          <a:xfrm>
            <a:off x="531000" y="3793320"/>
            <a:ext cx="5983560" cy="843120"/>
          </a:xfrm>
          <a:prstGeom prst="roundRect">
            <a:avLst>
              <a:gd name="adj" fmla="val 16667"/>
            </a:avLst>
          </a:prstGeom>
          <a:solidFill>
            <a:srgbClr val="A558A0"/>
          </a:solidFill>
          <a:ln>
            <a:noFill/>
          </a:ln>
          <a:effectLst>
            <a:outerShdw blurRad="50760" dist="37674" dir="2700000" algn="tl"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defTabSz="457200">
              <a:lnSpc>
                <a:spcPct val="90000"/>
              </a:lnSpc>
            </a:pPr>
            <a:r>
              <a:rPr lang="fr-FR" sz="1600" b="1" u="sng" strike="noStrike">
                <a:solidFill>
                  <a:schemeClr val="lt1"/>
                </a:solidFill>
                <a:uFillTx/>
                <a:latin typeface="Arial"/>
              </a:rPr>
              <a:t>Info</a:t>
            </a:r>
            <a:r>
              <a:rPr lang="fr-FR" sz="1600" b="1" u="none" strike="noStrike">
                <a:solidFill>
                  <a:schemeClr val="lt1"/>
                </a:solidFill>
                <a:uFillTx/>
                <a:latin typeface="Arial"/>
              </a:rPr>
              <a:t> </a:t>
            </a:r>
            <a:r>
              <a:rPr lang="fr-FR" sz="1600" b="0" u="none" strike="noStrike">
                <a:solidFill>
                  <a:schemeClr val="lt1"/>
                </a:solidFill>
                <a:uFillTx/>
                <a:latin typeface="Arial"/>
              </a:rPr>
              <a:t>: pendant les épreuves écrites du bac, les délais de réponse aux propositions d’admission sont suspendus pour permettre aux lycéens de se concentrer sur les épreuves.</a:t>
            </a:r>
            <a:endParaRPr lang="fr-FR" sz="1600" b="0" u="none" strike="noStrike">
              <a:solidFill>
                <a:srgbClr val="FFFFFF"/>
              </a:solidFill>
              <a:uFillTx/>
              <a:latin typeface="Arial"/>
            </a:endParaRPr>
          </a:p>
        </p:txBody>
      </p:sp>
      <p:pic>
        <p:nvPicPr>
          <p:cNvPr id="160" name="Image 2"/>
          <p:cNvPicPr/>
          <p:nvPr/>
        </p:nvPicPr>
        <p:blipFill>
          <a:blip r:embed="rId2"/>
          <a:stretch/>
        </p:blipFill>
        <p:spPr>
          <a:xfrm>
            <a:off x="6804360" y="1275480"/>
            <a:ext cx="2050560" cy="3085560"/>
          </a:xfrm>
          <a:prstGeom prst="rect">
            <a:avLst/>
          </a:prstGeom>
          <a:ln w="0">
            <a:noFill/>
          </a:ln>
        </p:spPr>
      </p:pic>
      <p:sp>
        <p:nvSpPr>
          <p:cNvPr id="3" name="PlaceHolder 2"/>
          <p:cNvSpPr>
            <a:spLocks noGrp="1"/>
          </p:cNvSpPr>
          <p:nvPr>
            <p:ph type="sldNum" idx="13"/>
          </p:nvPr>
        </p:nvSpPr>
        <p:spPr/>
        <p:txBody>
          <a:bodyPr/>
          <a:lstStyle/>
          <a:p>
            <a:fld id="{A8241ED8-25DB-469B-8E89-71B2E23D0210}" type="slidenum">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PlaceHolder 1"/>
          <p:cNvSpPr>
            <a:spLocks noGrp="1"/>
          </p:cNvSpPr>
          <p:nvPr>
            <p:ph type="title"/>
          </p:nvPr>
        </p:nvSpPr>
        <p:spPr>
          <a:xfrm>
            <a:off x="360000" y="771480"/>
            <a:ext cx="8423640" cy="447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Des solutions pour les candidats qui n’ont pas reçu de proposition d’admission </a:t>
            </a:r>
            <a:endParaRPr lang="fr-FR" sz="2400" b="0" u="none" strike="noStrike">
              <a:solidFill>
                <a:schemeClr val="dk1"/>
              </a:solidFill>
              <a:uFillTx/>
              <a:latin typeface="Arial"/>
            </a:endParaRPr>
          </a:p>
        </p:txBody>
      </p:sp>
      <p:sp>
        <p:nvSpPr>
          <p:cNvPr id="162" name="PlaceHolder 2"/>
          <p:cNvSpPr>
            <a:spLocks noGrp="1"/>
          </p:cNvSpPr>
          <p:nvPr>
            <p:ph/>
          </p:nvPr>
        </p:nvSpPr>
        <p:spPr>
          <a:xfrm>
            <a:off x="351720" y="1572480"/>
            <a:ext cx="8612280" cy="343548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1500" b="1" u="none" strike="noStrike">
                <a:solidFill>
                  <a:srgbClr val="EC130E"/>
                </a:solidFill>
                <a:uFillTx/>
                <a:latin typeface="Arial"/>
              </a:rPr>
              <a:t>&gt;</a:t>
            </a:r>
            <a:r>
              <a:rPr lang="fr-FR" sz="1500" b="1" u="none" strike="noStrike">
                <a:solidFill>
                  <a:schemeClr val="dk2">
                    <a:lumMod val="75000"/>
                  </a:schemeClr>
                </a:solidFill>
                <a:uFillTx/>
                <a:latin typeface="Arial"/>
              </a:rPr>
              <a:t> </a:t>
            </a:r>
            <a:r>
              <a:rPr lang="fr-FR" sz="1500" b="1" u="none" strike="noStrike">
                <a:solidFill>
                  <a:schemeClr val="lt1"/>
                </a:solidFill>
                <a:highlight>
                  <a:srgbClr val="0000FF"/>
                </a:highlight>
                <a:uFillTx/>
                <a:latin typeface="Arial"/>
              </a:rPr>
              <a:t>Dès fin mai 2025 </a:t>
            </a:r>
            <a:r>
              <a:rPr lang="fr-FR" sz="1500" b="0" u="none" strike="noStrike">
                <a:solidFill>
                  <a:schemeClr val="dk2">
                    <a:lumMod val="75000"/>
                  </a:schemeClr>
                </a:solidFill>
                <a:uFillTx/>
                <a:latin typeface="Arial"/>
              </a:rPr>
              <a:t>: </a:t>
            </a:r>
            <a:r>
              <a:rPr lang="fr-FR" sz="1500" b="0" u="none" strike="noStrike">
                <a:solidFill>
                  <a:schemeClr val="dk1"/>
                </a:solidFill>
                <a:uFillTx/>
                <a:latin typeface="Arial"/>
              </a:rPr>
              <a:t>les lycéens qui n'ont fait que des demandes en formations sélectives et qui n’ont reçu que des réponses négatives peuvent </a:t>
            </a:r>
            <a:r>
              <a:rPr lang="fr-FR" sz="1500" b="1" u="none" strike="noStrike">
                <a:solidFill>
                  <a:schemeClr val="dk2">
                    <a:lumMod val="75000"/>
                  </a:schemeClr>
                </a:solidFill>
                <a:uFillTx/>
                <a:latin typeface="Arial"/>
              </a:rPr>
              <a:t>demander</a:t>
            </a:r>
            <a:r>
              <a:rPr lang="fr-FR" sz="1500" b="0" u="none" strike="noStrike">
                <a:solidFill>
                  <a:schemeClr val="dk2">
                    <a:lumMod val="75000"/>
                  </a:schemeClr>
                </a:solidFill>
                <a:uFillTx/>
                <a:latin typeface="Arial"/>
              </a:rPr>
              <a:t> </a:t>
            </a:r>
            <a:r>
              <a:rPr lang="fr-FR" sz="1500" b="1" u="none" strike="noStrike">
                <a:solidFill>
                  <a:schemeClr val="dk2">
                    <a:lumMod val="75000"/>
                  </a:schemeClr>
                </a:solidFill>
                <a:uFillTx/>
                <a:latin typeface="Arial"/>
              </a:rPr>
              <a:t>un accompagnement individuel ou collectif au lycée ou dans un CIO</a:t>
            </a:r>
            <a:r>
              <a:rPr lang="fr-FR" sz="1500" b="0" u="none" strike="noStrike">
                <a:solidFill>
                  <a:schemeClr val="dk2">
                    <a:lumMod val="75000"/>
                  </a:schemeClr>
                </a:solidFill>
                <a:uFillTx/>
                <a:latin typeface="Arial"/>
              </a:rPr>
              <a:t> </a:t>
            </a:r>
            <a:r>
              <a:rPr lang="fr-FR" sz="1500" b="1" u="none" strike="noStrike">
                <a:solidFill>
                  <a:schemeClr val="dk2">
                    <a:lumMod val="75000"/>
                  </a:schemeClr>
                </a:solidFill>
                <a:uFillTx/>
                <a:latin typeface="Arial"/>
              </a:rPr>
              <a:t>pour définir un nouveau projet d’orientation et préparer la phase complémentaire</a:t>
            </a:r>
            <a:endParaRPr lang="fr-FR" sz="15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r>
              <a:rPr lang="fr-FR" sz="1500" b="1" u="none" strike="noStrike">
                <a:solidFill>
                  <a:srgbClr val="EC130E"/>
                </a:solidFill>
                <a:uFillTx/>
                <a:latin typeface="Arial"/>
              </a:rPr>
              <a:t>&gt;</a:t>
            </a:r>
            <a:r>
              <a:rPr lang="fr-FR" sz="1500" b="1" u="none" strike="noStrike">
                <a:solidFill>
                  <a:schemeClr val="dk2">
                    <a:lumMod val="75000"/>
                  </a:schemeClr>
                </a:solidFill>
                <a:uFillTx/>
                <a:latin typeface="Arial"/>
              </a:rPr>
              <a:t> </a:t>
            </a:r>
            <a:r>
              <a:rPr lang="fr-FR" sz="1500" b="1" u="none" strike="noStrike">
                <a:solidFill>
                  <a:schemeClr val="lt1"/>
                </a:solidFill>
                <a:highlight>
                  <a:srgbClr val="0000FF"/>
                </a:highlight>
                <a:uFillTx/>
                <a:latin typeface="Arial"/>
              </a:rPr>
              <a:t>Du 11 juin au 11 septembre 2025 </a:t>
            </a:r>
            <a:r>
              <a:rPr lang="fr-FR" sz="1500" b="0" u="none" strike="noStrike">
                <a:solidFill>
                  <a:schemeClr val="dk2">
                    <a:lumMod val="75000"/>
                  </a:schemeClr>
                </a:solidFill>
                <a:uFillTx/>
                <a:latin typeface="Arial"/>
              </a:rPr>
              <a:t>: </a:t>
            </a:r>
            <a:r>
              <a:rPr lang="fr-FR" sz="1500" b="0" u="none" strike="noStrike">
                <a:solidFill>
                  <a:schemeClr val="dk1"/>
                </a:solidFill>
                <a:uFillTx/>
                <a:latin typeface="Arial"/>
              </a:rPr>
              <a:t>pendant la </a:t>
            </a:r>
            <a:r>
              <a:rPr lang="fr-FR" sz="1500" b="1" u="none" strike="noStrike">
                <a:solidFill>
                  <a:schemeClr val="dk2">
                    <a:lumMod val="75000"/>
                  </a:schemeClr>
                </a:solidFill>
                <a:uFillTx/>
                <a:latin typeface="Arial"/>
              </a:rPr>
              <a:t>phase complémentaire</a:t>
            </a:r>
            <a:r>
              <a:rPr lang="fr-FR" sz="1500" b="0" u="none" strike="noStrike">
                <a:solidFill>
                  <a:schemeClr val="dk1"/>
                </a:solidFill>
                <a:uFillTx/>
                <a:latin typeface="Arial"/>
              </a:rPr>
              <a:t>, les lycéens peuvent </a:t>
            </a:r>
            <a:r>
              <a:rPr lang="fr-FR" sz="1500" b="1" u="none" strike="noStrike">
                <a:solidFill>
                  <a:schemeClr val="dk2">
                    <a:lumMod val="75000"/>
                  </a:schemeClr>
                </a:solidFill>
                <a:uFillTx/>
                <a:latin typeface="Arial"/>
              </a:rPr>
              <a:t>formuler jusqu’à 10 nouveaux vœux et répondre aux propositions dans des formations disposant de places disponibles</a:t>
            </a:r>
            <a:endParaRPr lang="fr-FR" sz="15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r>
              <a:rPr lang="fr-FR" sz="1500" b="1" u="none" strike="noStrike">
                <a:solidFill>
                  <a:srgbClr val="EC130E"/>
                </a:solidFill>
                <a:uFillTx/>
                <a:latin typeface="Arial"/>
              </a:rPr>
              <a:t>&gt; </a:t>
            </a:r>
            <a:r>
              <a:rPr lang="fr-FR" sz="1500" b="1" u="none" strike="noStrike">
                <a:solidFill>
                  <a:schemeClr val="lt1"/>
                </a:solidFill>
                <a:highlight>
                  <a:srgbClr val="0000FF"/>
                </a:highlight>
                <a:uFillTx/>
                <a:latin typeface="Arial"/>
              </a:rPr>
              <a:t>En juillet 2025 </a:t>
            </a:r>
            <a:r>
              <a:rPr lang="fr-FR" sz="1500" b="0" u="none" strike="noStrike">
                <a:solidFill>
                  <a:schemeClr val="dk2">
                    <a:lumMod val="75000"/>
                  </a:schemeClr>
                </a:solidFill>
                <a:uFillTx/>
                <a:latin typeface="Arial"/>
              </a:rPr>
              <a:t>: </a:t>
            </a:r>
            <a:r>
              <a:rPr lang="fr-FR" sz="1500" b="0" u="none" strike="noStrike">
                <a:solidFill>
                  <a:schemeClr val="dk1"/>
                </a:solidFill>
                <a:uFillTx/>
                <a:latin typeface="Arial"/>
              </a:rPr>
              <a:t>les candidats n’ayant pas eu de proposition peuvent solliciter depuis leur dossier </a:t>
            </a:r>
            <a:r>
              <a:rPr lang="fr-FR" sz="1500" b="1" u="none" strike="noStrike">
                <a:solidFill>
                  <a:schemeClr val="dk2">
                    <a:lumMod val="75000"/>
                  </a:schemeClr>
                </a:solidFill>
                <a:uFillTx/>
                <a:latin typeface="Arial"/>
              </a:rPr>
              <a:t>l’accompagnement de la Commission d’Accès à l’Enseignement Supérieur</a:t>
            </a:r>
            <a:r>
              <a:rPr lang="fr-FR" sz="1500" b="0" u="none" strike="noStrike">
                <a:solidFill>
                  <a:schemeClr val="dk2">
                    <a:lumMod val="75000"/>
                  </a:schemeClr>
                </a:solidFill>
                <a:uFillTx/>
                <a:latin typeface="Arial"/>
              </a:rPr>
              <a:t> </a:t>
            </a:r>
            <a:r>
              <a:rPr lang="fr-FR" sz="1500" b="1" u="none" strike="noStrike">
                <a:solidFill>
                  <a:schemeClr val="dk2">
                    <a:lumMod val="75000"/>
                  </a:schemeClr>
                </a:solidFill>
                <a:uFillTx/>
                <a:latin typeface="Arial"/>
              </a:rPr>
              <a:t>(CAES) </a:t>
            </a:r>
            <a:r>
              <a:rPr lang="fr-FR" sz="1500" b="0" u="none" strike="noStrike">
                <a:solidFill>
                  <a:schemeClr val="dk1"/>
                </a:solidFill>
                <a:uFillTx/>
                <a:latin typeface="Arial"/>
              </a:rPr>
              <a:t>de leur académie : elle étudie leur dossier et les aide à trouver une formation au plus près de leur projet en fonction des places disponibles</a:t>
            </a:r>
            <a:endParaRPr lang="fr-FR" sz="1500" b="0" u="none" strike="noStrike">
              <a:solidFill>
                <a:schemeClr val="dk2"/>
              </a:solidFill>
              <a:uFillTx/>
              <a:latin typeface="Arial"/>
            </a:endParaRPr>
          </a:p>
        </p:txBody>
      </p:sp>
      <p:sp>
        <p:nvSpPr>
          <p:cNvPr id="4" name="PlaceHolder 3"/>
          <p:cNvSpPr>
            <a:spLocks noGrp="1"/>
          </p:cNvSpPr>
          <p:nvPr>
            <p:ph type="sldNum" idx="13"/>
          </p:nvPr>
        </p:nvSpPr>
        <p:spPr/>
        <p:txBody>
          <a:bodyPr/>
          <a:lstStyle/>
          <a:p>
            <a:fld id="{F995E042-2AF2-4911-BB2B-F38348D4579D}" type="slidenum">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PlaceHolder 1"/>
          <p:cNvSpPr>
            <a:spLocks noGrp="1"/>
          </p:cNvSpPr>
          <p:nvPr>
            <p:ph type="title"/>
          </p:nvPr>
        </p:nvSpPr>
        <p:spPr>
          <a:xfrm>
            <a:off x="360000" y="900000"/>
            <a:ext cx="8423640" cy="71964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L’inscription administrative dans la formation choisie </a:t>
            </a:r>
            <a:endParaRPr lang="fr-FR" sz="2400" b="0" u="none" strike="noStrike">
              <a:solidFill>
                <a:schemeClr val="dk1"/>
              </a:solidFill>
              <a:uFillTx/>
              <a:latin typeface="Arial"/>
            </a:endParaRPr>
          </a:p>
        </p:txBody>
      </p:sp>
      <p:sp>
        <p:nvSpPr>
          <p:cNvPr id="164" name="PlaceHolder 2"/>
          <p:cNvSpPr>
            <a:spLocks noGrp="1"/>
          </p:cNvSpPr>
          <p:nvPr>
            <p:ph/>
          </p:nvPr>
        </p:nvSpPr>
        <p:spPr>
          <a:xfrm>
            <a:off x="251640" y="1347480"/>
            <a:ext cx="8423640" cy="3312000"/>
          </a:xfrm>
          <a:prstGeom prst="rect">
            <a:avLst/>
          </a:prstGeom>
          <a:noFill/>
          <a:ln w="0">
            <a:noFill/>
          </a:ln>
        </p:spPr>
        <p:txBody>
          <a:bodyPr lIns="0" tIns="0" rIns="0" bIns="0" anchor="t">
            <a:noAutofit/>
          </a:bodyPr>
          <a:lstStyle/>
          <a:p>
            <a:pPr indent="0" algn="just" defTabSz="914400">
              <a:lnSpc>
                <a:spcPct val="100000"/>
              </a:lnSpc>
              <a:spcAft>
                <a:spcPts val="499"/>
              </a:spcAft>
              <a:buNone/>
              <a:tabLst>
                <a:tab pos="0" algn="l"/>
              </a:tabLst>
            </a:pPr>
            <a:r>
              <a:rPr lang="fr-FR" sz="1600" b="0" u="none" strike="noStrike">
                <a:solidFill>
                  <a:schemeClr val="dk1"/>
                </a:solidFill>
                <a:uFillTx/>
                <a:latin typeface="Arial"/>
              </a:rPr>
              <a:t>Après</a:t>
            </a:r>
            <a:r>
              <a:rPr lang="fr-FR" sz="1600" b="0" u="none" strike="noStrike">
                <a:solidFill>
                  <a:schemeClr val="dk2">
                    <a:lumMod val="75000"/>
                  </a:schemeClr>
                </a:solidFill>
                <a:uFillTx/>
                <a:latin typeface="Arial"/>
              </a:rPr>
              <a:t> </a:t>
            </a:r>
            <a:r>
              <a:rPr lang="fr-FR" sz="1600" b="1" u="none" strike="noStrike">
                <a:solidFill>
                  <a:schemeClr val="dk2">
                    <a:lumMod val="75000"/>
                  </a:schemeClr>
                </a:solidFill>
                <a:uFillTx/>
                <a:latin typeface="Arial"/>
              </a:rPr>
              <a:t>avoir accepté définitivement la proposition d’admission de son choix et après avoir eu ses résultats au baccalauréat,</a:t>
            </a:r>
            <a:r>
              <a:rPr lang="fr-FR" sz="1600" b="0" u="none" strike="noStrike">
                <a:solidFill>
                  <a:schemeClr val="dk2">
                    <a:lumMod val="75000"/>
                  </a:schemeClr>
                </a:solidFill>
                <a:uFillTx/>
                <a:latin typeface="Arial"/>
              </a:rPr>
              <a:t> </a:t>
            </a:r>
            <a:r>
              <a:rPr lang="fr-FR" sz="1600" b="0" u="none" strike="noStrike">
                <a:solidFill>
                  <a:schemeClr val="dk1"/>
                </a:solidFill>
                <a:uFillTx/>
                <a:latin typeface="Arial"/>
              </a:rPr>
              <a:t>le lycéen procède à son inscription administrative. </a:t>
            </a:r>
            <a:endParaRPr lang="fr-FR" sz="1600" b="0" u="none" strike="noStrike">
              <a:solidFill>
                <a:schemeClr val="dk2"/>
              </a:solidFill>
              <a:uFillTx/>
              <a:latin typeface="Arial"/>
            </a:endParaRPr>
          </a:p>
          <a:p>
            <a:pPr indent="0" algn="just" defTabSz="914400">
              <a:lnSpc>
                <a:spcPct val="100000"/>
              </a:lnSpc>
              <a:spcAft>
                <a:spcPts val="499"/>
              </a:spcAft>
              <a:buNone/>
              <a:tabLst>
                <a:tab pos="0" algn="l"/>
              </a:tabLst>
            </a:pPr>
            <a:endParaRPr lang="fr-FR" sz="800" b="0" u="none" strike="noStrike">
              <a:solidFill>
                <a:schemeClr val="dk2"/>
              </a:solidFill>
              <a:uFillTx/>
              <a:latin typeface="Arial"/>
            </a:endParaRPr>
          </a:p>
          <a:p>
            <a:pPr indent="0" algn="just" defTabSz="914400">
              <a:lnSpc>
                <a:spcPct val="100000"/>
              </a:lnSpc>
              <a:spcAft>
                <a:spcPts val="499"/>
              </a:spcAft>
              <a:buNone/>
              <a:tabLst>
                <a:tab pos="0" algn="l"/>
              </a:tabLst>
            </a:pPr>
            <a:r>
              <a:rPr lang="fr-FR" sz="1600" b="0" u="none" strike="noStrike">
                <a:solidFill>
                  <a:schemeClr val="dk1"/>
                </a:solidFill>
                <a:uFillTx/>
                <a:latin typeface="Arial"/>
              </a:rPr>
              <a:t>L’inscription administrative se fait </a:t>
            </a:r>
            <a:r>
              <a:rPr lang="fr-FR" sz="1600" b="1" u="none" strike="noStrike">
                <a:solidFill>
                  <a:schemeClr val="dk2">
                    <a:lumMod val="75000"/>
                  </a:schemeClr>
                </a:solidFill>
                <a:uFillTx/>
                <a:latin typeface="Arial"/>
              </a:rPr>
              <a:t>directement auprès de l’établissement choisi </a:t>
            </a:r>
            <a:r>
              <a:rPr lang="fr-FR" sz="1600" b="0" u="none" strike="noStrike">
                <a:solidFill>
                  <a:schemeClr val="dk1"/>
                </a:solidFill>
                <a:uFillTx/>
                <a:latin typeface="Arial"/>
              </a:rPr>
              <a:t>et pas sur Parcoursup.</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800" b="0" u="none" strike="noStrike">
              <a:solidFill>
                <a:schemeClr val="dk2"/>
              </a:solidFill>
              <a:uFillTx/>
              <a:latin typeface="Arial"/>
            </a:endParaRPr>
          </a:p>
          <a:p>
            <a:pPr indent="0" defTabSz="914400">
              <a:lnSpc>
                <a:spcPct val="100000"/>
              </a:lnSpc>
              <a:spcAft>
                <a:spcPts val="499"/>
              </a:spcAft>
              <a:buNone/>
              <a:tabLst>
                <a:tab pos="0" algn="l"/>
              </a:tabLst>
            </a:pPr>
            <a:r>
              <a:rPr lang="fr-FR" sz="1600" b="1" u="none" strike="noStrike">
                <a:solidFill>
                  <a:schemeClr val="lt1"/>
                </a:solidFill>
                <a:highlight>
                  <a:srgbClr val="0000FF"/>
                </a:highlight>
                <a:uFillTx/>
                <a:latin typeface="Arial"/>
              </a:rPr>
              <a:t>Les modalités d’inscription sont propres à chaque établissement : </a:t>
            </a:r>
            <a:endParaRPr lang="fr-FR" sz="1600" b="0" u="none" strike="noStrike">
              <a:solidFill>
                <a:schemeClr val="dk2"/>
              </a:solidFill>
              <a:uFillTx/>
              <a:latin typeface="Arial"/>
            </a:endParaRPr>
          </a:p>
          <a:p>
            <a:pPr marL="285840" indent="-285840" algn="just" defTabSz="914400">
              <a:lnSpc>
                <a:spcPct val="100000"/>
              </a:lnSpc>
              <a:spcAft>
                <a:spcPts val="499"/>
              </a:spcAft>
              <a:buClr>
                <a:srgbClr val="ED7454"/>
              </a:buClr>
              <a:buFont typeface="Arial"/>
              <a:buChar char="•"/>
              <a:tabLst>
                <a:tab pos="0" algn="l"/>
              </a:tabLst>
            </a:pPr>
            <a:r>
              <a:rPr lang="fr-FR" sz="1600" b="0" u="none" strike="noStrike">
                <a:solidFill>
                  <a:schemeClr val="dk1"/>
                </a:solidFill>
                <a:uFillTx/>
                <a:latin typeface="Arial"/>
              </a:rPr>
              <a:t>Consulter les modalités d’inscription indiquées dans le dossier candidat sur Parcoursup. </a:t>
            </a:r>
            <a:endParaRPr lang="fr-FR" sz="1600" b="0" u="none" strike="noStrike">
              <a:solidFill>
                <a:schemeClr val="dk2"/>
              </a:solidFill>
              <a:uFillTx/>
              <a:latin typeface="Arial"/>
            </a:endParaRPr>
          </a:p>
          <a:p>
            <a:pPr marL="285840" indent="-285840" algn="just" defTabSz="914400">
              <a:lnSpc>
                <a:spcPct val="100000"/>
              </a:lnSpc>
              <a:spcAft>
                <a:spcPts val="499"/>
              </a:spcAft>
              <a:buClr>
                <a:srgbClr val="ED7454"/>
              </a:buClr>
              <a:buFont typeface="Arial"/>
              <a:buChar char="•"/>
              <a:tabLst>
                <a:tab pos="0" algn="l"/>
              </a:tabLst>
            </a:pPr>
            <a:r>
              <a:rPr lang="fr-FR" sz="1600" b="1" u="sng" strike="noStrike">
                <a:solidFill>
                  <a:schemeClr val="dk2">
                    <a:lumMod val="75000"/>
                  </a:schemeClr>
                </a:solidFill>
                <a:uFillTx/>
                <a:latin typeface="Arial"/>
              </a:rPr>
              <a:t>Respecter la date limite indiquée.</a:t>
            </a:r>
            <a:r>
              <a:rPr lang="fr-FR" sz="1600" b="1" u="sng" strike="noStrike">
                <a:solidFill>
                  <a:schemeClr val="dk1"/>
                </a:solidFill>
                <a:uFillTx/>
                <a:latin typeface="Arial"/>
              </a:rPr>
              <a:t> </a:t>
            </a:r>
            <a:endParaRPr lang="fr-FR" sz="1600" b="0" u="none" strike="noStrike">
              <a:solidFill>
                <a:schemeClr val="dk2"/>
              </a:solidFill>
              <a:uFillTx/>
              <a:latin typeface="Arial"/>
            </a:endParaRPr>
          </a:p>
          <a:p>
            <a:pPr marL="285840" indent="-285840" algn="just" defTabSz="914400">
              <a:lnSpc>
                <a:spcPct val="100000"/>
              </a:lnSpc>
              <a:spcAft>
                <a:spcPts val="499"/>
              </a:spcAft>
              <a:buClr>
                <a:srgbClr val="ED7454"/>
              </a:buClr>
              <a:buFont typeface="Arial"/>
              <a:buChar char="•"/>
              <a:tabLst>
                <a:tab pos="0" algn="l"/>
              </a:tabLst>
            </a:pPr>
            <a:r>
              <a:rPr lang="fr-FR" sz="1600" b="0" u="none" strike="noStrike">
                <a:solidFill>
                  <a:schemeClr val="dk1"/>
                </a:solidFill>
                <a:uFillTx/>
                <a:latin typeface="Arial"/>
              </a:rPr>
              <a:t>Si le futur étudiant s’inscrit dans une formation en dehors de Parcoursup, il doit </a:t>
            </a:r>
            <a:r>
              <a:rPr lang="fr-FR" sz="1600" b="1" u="sng" strike="noStrike">
                <a:solidFill>
                  <a:schemeClr val="dk2">
                    <a:lumMod val="75000"/>
                  </a:schemeClr>
                </a:solidFill>
                <a:uFillTx/>
                <a:latin typeface="Arial"/>
              </a:rPr>
              <a:t>obligatoirement</a:t>
            </a:r>
            <a:r>
              <a:rPr lang="fr-FR" sz="1600" b="0" u="none" strike="noStrike">
                <a:solidFill>
                  <a:schemeClr val="dk1"/>
                </a:solidFill>
                <a:uFillTx/>
                <a:latin typeface="Arial"/>
              </a:rPr>
              <a:t>  remettre une attestation de désinscription ou de non inscription sur Parcoursup qu’il télécharge via la plateforme.</a:t>
            </a: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050" b="0" u="none" strike="noStrike">
              <a:solidFill>
                <a:schemeClr val="dk2"/>
              </a:solidFill>
              <a:uFillTx/>
              <a:latin typeface="Arial"/>
            </a:endParaRPr>
          </a:p>
        </p:txBody>
      </p:sp>
      <p:sp>
        <p:nvSpPr>
          <p:cNvPr id="165" name="Rectangle à coins arrondis 6"/>
          <p:cNvSpPr/>
          <p:nvPr/>
        </p:nvSpPr>
        <p:spPr>
          <a:xfrm>
            <a:off x="5650560" y="86040"/>
            <a:ext cx="311400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Après le 04 juillet 2025</a:t>
            </a:r>
            <a:endParaRPr lang="fr-FR" sz="1400" b="0" u="none" strike="noStrike">
              <a:solidFill>
                <a:srgbClr val="000000"/>
              </a:solidFill>
              <a:uFillTx/>
              <a:latin typeface="Arial"/>
            </a:endParaRPr>
          </a:p>
        </p:txBody>
      </p:sp>
      <p:sp>
        <p:nvSpPr>
          <p:cNvPr id="4" name="PlaceHolder 3"/>
          <p:cNvSpPr>
            <a:spLocks noGrp="1"/>
          </p:cNvSpPr>
          <p:nvPr>
            <p:ph type="sldNum" idx="13"/>
          </p:nvPr>
        </p:nvSpPr>
        <p:spPr/>
        <p:txBody>
          <a:bodyPr/>
          <a:lstStyle/>
          <a:p>
            <a:fld id="{1D402CD0-F3EA-4BAF-880C-B91ED2A191DF}" type="slidenum">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PlaceHolder 1"/>
          <p:cNvSpPr>
            <a:spLocks noGrp="1"/>
          </p:cNvSpPr>
          <p:nvPr>
            <p:ph/>
          </p:nvPr>
        </p:nvSpPr>
        <p:spPr>
          <a:xfrm>
            <a:off x="342360" y="978840"/>
            <a:ext cx="8423640" cy="3549960"/>
          </a:xfrm>
          <a:prstGeom prst="rect">
            <a:avLst/>
          </a:prstGeom>
          <a:noFill/>
          <a:ln w="0">
            <a:noFill/>
          </a:ln>
        </p:spPr>
        <p:txBody>
          <a:bodyPr lIns="0" tIns="0" rIns="0" bIns="0" anchor="t">
            <a:noAutofit/>
          </a:bodyPr>
          <a:lstStyle/>
          <a:p>
            <a:pPr indent="0" defTabSz="457200">
              <a:lnSpc>
                <a:spcPct val="100000"/>
              </a:lnSpc>
              <a:spcBef>
                <a:spcPts val="400"/>
              </a:spcBef>
              <a:buNone/>
              <a:tabLst>
                <a:tab pos="0" algn="l"/>
              </a:tabLst>
            </a:pPr>
            <a:endParaRPr lang="fr-FR" sz="2000" b="0" u="none" strike="noStrike">
              <a:solidFill>
                <a:schemeClr val="dk2"/>
              </a:solidFill>
              <a:uFillTx/>
              <a:latin typeface="Arial"/>
            </a:endParaRPr>
          </a:p>
          <a:p>
            <a:pPr marL="177840" indent="-177840" defTabSz="457200">
              <a:lnSpc>
                <a:spcPct val="100000"/>
              </a:lnSpc>
              <a:spcBef>
                <a:spcPts val="479"/>
              </a:spcBef>
              <a:buClr>
                <a:srgbClr val="FF0000"/>
              </a:buClr>
              <a:buFont typeface="Lucida Grande"/>
              <a:buChar char="&gt;"/>
              <a:tabLst>
                <a:tab pos="0" algn="l"/>
              </a:tabLst>
            </a:pPr>
            <a:r>
              <a:rPr lang="fr-FR" sz="2400" b="1" u="none" strike="noStrike">
                <a:solidFill>
                  <a:schemeClr val="lt1"/>
                </a:solidFill>
                <a:highlight>
                  <a:srgbClr val="0000FF"/>
                </a:highlight>
                <a:uFillTx/>
                <a:latin typeface="Arial"/>
              </a:rPr>
              <a:t>Le numéro vert (à partir de janvier 2025) </a:t>
            </a:r>
            <a:r>
              <a:rPr lang="fr-FR" sz="2000" b="0" u="none" strike="noStrike">
                <a:solidFill>
                  <a:srgbClr val="3D566E"/>
                </a:solidFill>
                <a:uFillTx/>
                <a:latin typeface="Arial"/>
              </a:rPr>
              <a:t>: </a:t>
            </a:r>
            <a:r>
              <a:rPr lang="fr-FR" sz="2000" b="1" u="none" strike="noStrike">
                <a:solidFill>
                  <a:schemeClr val="dk2">
                    <a:lumMod val="75000"/>
                  </a:schemeClr>
                </a:solidFill>
                <a:uFillTx/>
                <a:latin typeface="Arial"/>
              </a:rPr>
              <a:t>0 800 400 070 </a:t>
            </a:r>
            <a:r>
              <a:rPr lang="fr-FR" sz="2000" b="0" u="none" strike="noStrike">
                <a:solidFill>
                  <a:schemeClr val="dk1"/>
                </a:solidFill>
                <a:uFillTx/>
                <a:latin typeface="Arial"/>
              </a:rPr>
              <a:t>(Numéros spécifiques pour l’Outre-mer indiqués sur Parcoursup.fr)</a:t>
            </a:r>
            <a:endParaRPr lang="fr-FR" sz="2000" b="0" u="none" strike="noStrike">
              <a:solidFill>
                <a:schemeClr val="dk2"/>
              </a:solidFill>
              <a:uFillTx/>
              <a:latin typeface="Arial"/>
            </a:endParaRPr>
          </a:p>
          <a:p>
            <a:pPr indent="0" defTabSz="457200">
              <a:lnSpc>
                <a:spcPct val="100000"/>
              </a:lnSpc>
              <a:spcBef>
                <a:spcPts val="159"/>
              </a:spcBef>
              <a:buNone/>
              <a:tabLst>
                <a:tab pos="0" algn="l"/>
              </a:tabLst>
            </a:pPr>
            <a:endParaRPr lang="fr-FR" sz="800" b="0" u="none" strike="noStrike">
              <a:solidFill>
                <a:schemeClr val="dk2"/>
              </a:solidFill>
              <a:uFillTx/>
              <a:latin typeface="Arial"/>
            </a:endParaRPr>
          </a:p>
          <a:p>
            <a:pPr marL="177840" indent="-177840" defTabSz="457200">
              <a:lnSpc>
                <a:spcPct val="100000"/>
              </a:lnSpc>
              <a:spcBef>
                <a:spcPts val="479"/>
              </a:spcBef>
              <a:buClr>
                <a:srgbClr val="FF0000"/>
              </a:buClr>
              <a:buFont typeface="Lucida Grande"/>
              <a:buChar char="&gt;"/>
              <a:tabLst>
                <a:tab pos="0" algn="l"/>
              </a:tabLst>
            </a:pPr>
            <a:r>
              <a:rPr lang="fr-FR" sz="2400" b="1" u="none" strike="noStrike">
                <a:solidFill>
                  <a:schemeClr val="lt1"/>
                </a:solidFill>
                <a:highlight>
                  <a:srgbClr val="0000FF"/>
                </a:highlight>
                <a:uFillTx/>
                <a:latin typeface="Arial"/>
              </a:rPr>
              <a:t>La messagerie contact</a:t>
            </a:r>
            <a:r>
              <a:rPr lang="fr-FR" sz="2000" b="1" u="none" strike="noStrike">
                <a:solidFill>
                  <a:schemeClr val="dk2">
                    <a:lumMod val="75000"/>
                  </a:schemeClr>
                </a:solidFill>
                <a:uFillTx/>
                <a:latin typeface="Arial"/>
              </a:rPr>
              <a:t> </a:t>
            </a:r>
            <a:r>
              <a:rPr lang="fr-FR" sz="2000" b="0" u="none" strike="noStrike">
                <a:solidFill>
                  <a:schemeClr val="dk1"/>
                </a:solidFill>
                <a:uFillTx/>
                <a:latin typeface="Arial"/>
              </a:rPr>
              <a:t>depuis le dossier candidat</a:t>
            </a:r>
            <a:endParaRPr lang="fr-FR" sz="2000" b="0" u="none" strike="noStrike">
              <a:solidFill>
                <a:schemeClr val="dk2"/>
              </a:solidFill>
              <a:uFillTx/>
              <a:latin typeface="Arial"/>
            </a:endParaRPr>
          </a:p>
          <a:p>
            <a:pPr indent="0" defTabSz="457200">
              <a:lnSpc>
                <a:spcPct val="100000"/>
              </a:lnSpc>
              <a:spcBef>
                <a:spcPts val="159"/>
              </a:spcBef>
              <a:buNone/>
              <a:tabLst>
                <a:tab pos="0" algn="l"/>
              </a:tabLst>
            </a:pPr>
            <a:endParaRPr lang="fr-FR" sz="800" b="0" u="none" strike="noStrike">
              <a:solidFill>
                <a:schemeClr val="dk2"/>
              </a:solidFill>
              <a:uFillTx/>
              <a:latin typeface="Arial"/>
            </a:endParaRPr>
          </a:p>
          <a:p>
            <a:pPr marL="177840" indent="-177840" defTabSz="457200">
              <a:lnSpc>
                <a:spcPct val="100000"/>
              </a:lnSpc>
              <a:spcBef>
                <a:spcPts val="479"/>
              </a:spcBef>
              <a:buClr>
                <a:srgbClr val="FF0000"/>
              </a:buClr>
              <a:buFont typeface="Lucida Grande"/>
              <a:buChar char="&gt;"/>
              <a:tabLst>
                <a:tab pos="0" algn="l"/>
              </a:tabLst>
            </a:pPr>
            <a:r>
              <a:rPr lang="fr-FR" sz="2400" b="1" u="none" strike="noStrike">
                <a:solidFill>
                  <a:schemeClr val="lt1"/>
                </a:solidFill>
                <a:highlight>
                  <a:srgbClr val="0000FF"/>
                </a:highlight>
                <a:uFillTx/>
                <a:latin typeface="Arial"/>
              </a:rPr>
              <a:t>Les réseaux sociaux pour suivre l’actualité de Parcoursup et recevoir des conseils </a:t>
            </a:r>
            <a:r>
              <a:rPr lang="fr-FR" sz="2000" b="0" u="none" strike="noStrike">
                <a:solidFill>
                  <a:schemeClr val="dk1"/>
                </a:solidFill>
                <a:uFillTx/>
                <a:latin typeface="Arial"/>
              </a:rPr>
              <a:t>(Parcoursup_info sur Twitter/X et Parcoursupinfo sur Instagram et Facebook)</a:t>
            </a:r>
            <a:endParaRPr lang="fr-FR" sz="2000" b="0" u="none" strike="noStrike">
              <a:solidFill>
                <a:schemeClr val="dk2"/>
              </a:solidFill>
              <a:uFillTx/>
              <a:latin typeface="Arial"/>
            </a:endParaRPr>
          </a:p>
          <a:p>
            <a:pPr indent="0" defTabSz="457200">
              <a:lnSpc>
                <a:spcPct val="100000"/>
              </a:lnSpc>
              <a:spcBef>
                <a:spcPts val="561"/>
              </a:spcBef>
              <a:buNone/>
              <a:tabLst>
                <a:tab pos="0" algn="l"/>
              </a:tabLst>
            </a:pPr>
            <a:r>
              <a:rPr lang="fr-FR" sz="2800" b="1" u="none" strike="noStrike">
                <a:solidFill>
                  <a:schemeClr val="dk2">
                    <a:lumMod val="75000"/>
                  </a:schemeClr>
                </a:solidFill>
                <a:uFillTx/>
                <a:latin typeface="Arial"/>
              </a:rPr>
              <a:t>	</a:t>
            </a:r>
            <a:endParaRPr lang="fr-FR" sz="2800" b="0" u="none" strike="noStrike">
              <a:solidFill>
                <a:schemeClr val="dk2"/>
              </a:solidFill>
              <a:uFillTx/>
              <a:latin typeface="Arial"/>
            </a:endParaRPr>
          </a:p>
        </p:txBody>
      </p:sp>
      <p:sp>
        <p:nvSpPr>
          <p:cNvPr id="167" name="Rectangle à coins arrondis 11"/>
          <p:cNvSpPr/>
          <p:nvPr/>
        </p:nvSpPr>
        <p:spPr>
          <a:xfrm>
            <a:off x="3514680" y="86040"/>
            <a:ext cx="5249880" cy="539640"/>
          </a:xfrm>
          <a:prstGeom prst="roundRect">
            <a:avLst>
              <a:gd name="adj" fmla="val 16667"/>
            </a:avLst>
          </a:prstGeom>
          <a:solidFill>
            <a:srgbClr val="34CB6A"/>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800" b="1" u="none" strike="noStrike">
                <a:solidFill>
                  <a:schemeClr val="lt1"/>
                </a:solidFill>
                <a:uFillTx/>
                <a:latin typeface="Arial"/>
              </a:rPr>
              <a:t>Des services pour vous informer et répondre à vos questions tout au long de la procédure</a:t>
            </a:r>
            <a:endParaRPr lang="fr-FR" sz="1800" b="0" u="none" strike="noStrike">
              <a:solidFill>
                <a:srgbClr val="FFFFFF"/>
              </a:solidFill>
              <a:uFillTx/>
              <a:latin typeface="Arial"/>
            </a:endParaRPr>
          </a:p>
        </p:txBody>
      </p:sp>
      <p:sp>
        <p:nvSpPr>
          <p:cNvPr id="3" name="PlaceHolder 2"/>
          <p:cNvSpPr>
            <a:spLocks noGrp="1"/>
          </p:cNvSpPr>
          <p:nvPr>
            <p:ph type="sldNum" idx="13"/>
          </p:nvPr>
        </p:nvSpPr>
        <p:spPr/>
        <p:txBody>
          <a:bodyPr/>
          <a:lstStyle/>
          <a:p>
            <a:fld id="{D9C6559F-795E-4140-BB90-ADCE55633866}" type="slidenum">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PlaceHolder 1"/>
          <p:cNvSpPr>
            <a:spLocks noGrp="1"/>
          </p:cNvSpPr>
          <p:nvPr>
            <p:ph type="dt" idx="23"/>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0BB0F24A-497A-451A-9B8E-8A845986D838}" type="datetime1">
              <a:rPr lang="fr-FR" sz="750" b="0" u="none" strike="noStrike" cap="all">
                <a:solidFill>
                  <a:schemeClr val="dk2"/>
                </a:solidFill>
                <a:uFillTx/>
                <a:latin typeface="Arial"/>
              </a:rPr>
              <a:t>12/01/2025</a:t>
            </a:fld>
            <a:endParaRPr lang="fr-FR" sz="750" b="0" u="none" strike="noStrike">
              <a:solidFill>
                <a:srgbClr val="000000"/>
              </a:solidFill>
              <a:uFillTx/>
              <a:latin typeface="Times New Roman"/>
            </a:endParaRPr>
          </a:p>
        </p:txBody>
      </p:sp>
      <p:sp>
        <p:nvSpPr>
          <p:cNvPr id="169" name="PlaceHolder 2"/>
          <p:cNvSpPr>
            <a:spLocks noGrp="1"/>
          </p:cNvSpPr>
          <p:nvPr>
            <p:ph type="title"/>
          </p:nvPr>
        </p:nvSpPr>
        <p:spPr>
          <a:xfrm>
            <a:off x="467640" y="900000"/>
            <a:ext cx="8208720" cy="719640"/>
          </a:xfrm>
          <a:prstGeom prst="rect">
            <a:avLst/>
          </a:prstGeom>
          <a:noFill/>
          <a:ln w="0">
            <a:noFill/>
          </a:ln>
        </p:spPr>
        <p:txBody>
          <a:bodyPr lIns="0" tIns="0" rIns="0" bIns="0" anchor="t">
            <a:noAutofit/>
          </a:bodyPr>
          <a:lstStyle/>
          <a:p>
            <a:pPr indent="0" defTabSz="914400">
              <a:lnSpc>
                <a:spcPct val="90000"/>
              </a:lnSpc>
              <a:buNone/>
            </a:pPr>
            <a:r>
              <a:rPr lang="fr-FR" sz="2550" b="1" u="none" strike="noStrike">
                <a:solidFill>
                  <a:schemeClr val="dk2"/>
                </a:solidFill>
                <a:uFillTx/>
                <a:latin typeface="Arial"/>
              </a:rPr>
              <a:t>Merci pour votre attention!</a:t>
            </a:r>
            <a:endParaRPr lang="fr-FR" sz="2550" b="0" u="none" strike="noStrike">
              <a:solidFill>
                <a:schemeClr val="dk1"/>
              </a:solidFill>
              <a:uFillTx/>
              <a:latin typeface="Arial"/>
            </a:endParaRPr>
          </a:p>
        </p:txBody>
      </p:sp>
      <p:sp>
        <p:nvSpPr>
          <p:cNvPr id="170" name="PlaceHolder 3"/>
          <p:cNvSpPr>
            <a:spLocks noGrp="1"/>
          </p:cNvSpPr>
          <p:nvPr>
            <p:ph/>
          </p:nvPr>
        </p:nvSpPr>
        <p:spPr>
          <a:xfrm>
            <a:off x="467640" y="1836000"/>
            <a:ext cx="8208720" cy="2573640"/>
          </a:xfrm>
          <a:prstGeom prst="rect">
            <a:avLst/>
          </a:prstGeom>
          <a:noFill/>
          <a:ln w="0">
            <a:noFill/>
          </a:ln>
        </p:spPr>
        <p:txBody>
          <a:bodyPr lIns="0" tIns="0" rIns="0" bIns="0" anchor="t">
            <a:noAutofit/>
          </a:bodyPr>
          <a:lstStyle/>
          <a:p>
            <a:pPr indent="0" defTabSz="914400">
              <a:lnSpc>
                <a:spcPct val="100000"/>
              </a:lnSpc>
              <a:spcAft>
                <a:spcPts val="499"/>
              </a:spcAft>
              <a:buNone/>
              <a:tabLst>
                <a:tab pos="0" algn="l"/>
              </a:tabLst>
            </a:pPr>
            <a:r>
              <a:rPr lang="fr-FR" sz="3600" b="0" u="none" strike="noStrike">
                <a:solidFill>
                  <a:schemeClr val="dk2">
                    <a:lumMod val="75000"/>
                  </a:schemeClr>
                </a:solidFill>
                <a:uFillTx/>
                <a:latin typeface="Arial"/>
                <a:ea typeface="Microsoft YaHei"/>
              </a:rPr>
              <a:t>Vous pouvez prendre rdv aux CIO du 82</a:t>
            </a:r>
            <a:br>
              <a:rPr sz="3600"/>
            </a:br>
            <a:r>
              <a:rPr lang="fr-FR" sz="3600" b="0" u="none" strike="noStrike">
                <a:solidFill>
                  <a:schemeClr val="dk2">
                    <a:lumMod val="75000"/>
                  </a:schemeClr>
                </a:solidFill>
                <a:uFillTx/>
                <a:latin typeface="Arial"/>
                <a:ea typeface="Microsoft YaHei"/>
              </a:rPr>
              <a:t>- </a:t>
            </a:r>
            <a:r>
              <a:rPr lang="fr-FR" sz="3600" b="0" u="none" strike="noStrike">
                <a:solidFill>
                  <a:schemeClr val="dk2">
                    <a:lumMod val="75000"/>
                  </a:schemeClr>
                </a:solidFill>
                <a:uFillTx/>
                <a:latin typeface="Arial"/>
              </a:rPr>
              <a:t>Montauban</a:t>
            </a:r>
            <a:br>
              <a:rPr sz="3600"/>
            </a:br>
            <a:r>
              <a:rPr lang="fr-FR" sz="3600" b="0" u="none" strike="noStrike">
                <a:solidFill>
                  <a:schemeClr val="dk2">
                    <a:lumMod val="75000"/>
                  </a:schemeClr>
                </a:solidFill>
                <a:uFillTx/>
                <a:latin typeface="Arial"/>
              </a:rPr>
              <a:t>- Castelsarrasin</a:t>
            </a:r>
            <a:endParaRPr lang="fr-FR" sz="3600" b="0" u="none" strike="noStrike">
              <a:solidFill>
                <a:schemeClr val="dk2"/>
              </a:solidFill>
              <a:uFillTx/>
              <a:latin typeface="Arial"/>
            </a:endParaRPr>
          </a:p>
        </p:txBody>
      </p:sp>
      <p:sp>
        <p:nvSpPr>
          <p:cNvPr id="5" name="PlaceHolder 4"/>
          <p:cNvSpPr>
            <a:spLocks noGrp="1"/>
          </p:cNvSpPr>
          <p:nvPr>
            <p:ph type="sldNum" idx="13"/>
          </p:nvPr>
        </p:nvSpPr>
        <p:spPr/>
        <p:txBody>
          <a:bodyPr/>
          <a:lstStyle/>
          <a:p>
            <a:fld id="{A5C98333-B4EF-4970-A5AD-62E7B20CF1F3}" type="slidenum">
              <a:t>34</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ZoneTexte 13"/>
          <p:cNvSpPr/>
          <p:nvPr/>
        </p:nvSpPr>
        <p:spPr>
          <a:xfrm>
            <a:off x="395640" y="3548880"/>
            <a:ext cx="3384000" cy="913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Avenirs.onisep.fr</a:t>
            </a:r>
            <a:endParaRPr lang="fr-FR" sz="1500" b="0" u="none" strike="noStrike">
              <a:solidFill>
                <a:srgbClr val="000000"/>
              </a:solidFill>
              <a:uFillTx/>
              <a:latin typeface="Arial"/>
            </a:endParaRPr>
          </a:p>
          <a:p>
            <a:pPr algn="just" defTabSz="914400">
              <a:lnSpc>
                <a:spcPct val="100000"/>
              </a:lnSpc>
            </a:pPr>
            <a:r>
              <a:rPr lang="fr-FR" sz="1300" b="0" u="none" strike="noStrike">
                <a:solidFill>
                  <a:schemeClr val="dk1"/>
                </a:solidFill>
                <a:uFillTx/>
                <a:latin typeface="Arial"/>
              </a:rPr>
              <a:t>Retrouvez toutes les informations sélectionnées par l’Onisep sur les filières, les formations, les métiers </a:t>
            </a:r>
            <a:endParaRPr lang="fr-FR" sz="1300" b="0" u="none" strike="noStrike">
              <a:solidFill>
                <a:srgbClr val="000000"/>
              </a:solidFill>
              <a:uFillTx/>
              <a:latin typeface="Arial"/>
            </a:endParaRPr>
          </a:p>
        </p:txBody>
      </p:sp>
      <p:sp>
        <p:nvSpPr>
          <p:cNvPr id="51" name="ZoneTexte 14"/>
          <p:cNvSpPr/>
          <p:nvPr/>
        </p:nvSpPr>
        <p:spPr>
          <a:xfrm flipH="1">
            <a:off x="4284000" y="3557880"/>
            <a:ext cx="4248000" cy="913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Parcoursup.fr : </a:t>
            </a:r>
            <a:r>
              <a:rPr lang="fr-FR" sz="1500" b="0" u="none" strike="noStrike">
                <a:solidFill>
                  <a:schemeClr val="lt1"/>
                </a:solidFill>
                <a:highlight>
                  <a:srgbClr val="0000FF"/>
                </a:highlight>
                <a:uFillTx/>
                <a:latin typeface="Arial"/>
              </a:rPr>
              <a:t> </a:t>
            </a:r>
            <a:endParaRPr lang="fr-FR" sz="1500" b="0" u="none" strike="noStrike">
              <a:solidFill>
                <a:srgbClr val="000000"/>
              </a:solidFill>
              <a:uFillTx/>
              <a:latin typeface="Arial"/>
            </a:endParaRPr>
          </a:p>
          <a:p>
            <a:pPr marL="285840" indent="-285840" defTabSz="914400">
              <a:lnSpc>
                <a:spcPct val="100000"/>
              </a:lnSpc>
              <a:buClr>
                <a:srgbClr val="000000"/>
              </a:buClr>
              <a:buFont typeface="OpenSymbol"/>
              <a:buChar char="-"/>
            </a:pPr>
            <a:r>
              <a:rPr lang="fr-FR" sz="1300" b="0" u="none" strike="noStrike">
                <a:solidFill>
                  <a:schemeClr val="dk1"/>
                </a:solidFill>
                <a:uFillTx/>
                <a:latin typeface="Arial"/>
              </a:rPr>
              <a:t>Le moteur de recherche Parcoursup </a:t>
            </a:r>
            <a:endParaRPr lang="fr-FR" sz="1300" b="0" u="none" strike="noStrike">
              <a:solidFill>
                <a:srgbClr val="000000"/>
              </a:solidFill>
              <a:uFillTx/>
              <a:latin typeface="Arial"/>
            </a:endParaRPr>
          </a:p>
          <a:p>
            <a:pPr marL="285840" indent="-285840" defTabSz="914400">
              <a:lnSpc>
                <a:spcPct val="100000"/>
              </a:lnSpc>
              <a:buClr>
                <a:srgbClr val="000000"/>
              </a:buClr>
              <a:buFont typeface="OpenSymbol"/>
              <a:buChar char="-"/>
            </a:pPr>
            <a:r>
              <a:rPr lang="fr-FR" sz="1300" b="0" u="none" strike="noStrike">
                <a:solidFill>
                  <a:schemeClr val="dk1"/>
                </a:solidFill>
                <a:uFillTx/>
                <a:latin typeface="Arial"/>
              </a:rPr>
              <a:t>un accès vers d’autres sites numériques d’aide à l’orientation et un lien vers le site de votre Région </a:t>
            </a:r>
            <a:endParaRPr lang="fr-FR" sz="1300" b="0" u="none" strike="noStrike">
              <a:solidFill>
                <a:srgbClr val="000000"/>
              </a:solidFill>
              <a:uFillTx/>
              <a:latin typeface="Arial"/>
            </a:endParaRPr>
          </a:p>
        </p:txBody>
      </p:sp>
      <p:sp>
        <p:nvSpPr>
          <p:cNvPr id="52" name="Rectangle à coins arrondis 6"/>
          <p:cNvSpPr/>
          <p:nvPr/>
        </p:nvSpPr>
        <p:spPr>
          <a:xfrm>
            <a:off x="4212000" y="195480"/>
            <a:ext cx="4464000" cy="344160"/>
          </a:xfrm>
          <a:prstGeom prst="roundRect">
            <a:avLst>
              <a:gd name="adj" fmla="val 16667"/>
            </a:avLst>
          </a:prstGeom>
          <a:solidFill>
            <a:schemeClr val="accent6">
              <a:alpha val="70000"/>
            </a:schemeClr>
          </a:solidFill>
          <a:ln w="12700">
            <a:solidFill>
              <a:srgbClr val="49311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fr-FR" sz="1400" b="1" u="none" strike="noStrike">
                <a:solidFill>
                  <a:schemeClr val="dk1"/>
                </a:solidFill>
                <a:uFillTx/>
                <a:latin typeface="Arial"/>
              </a:rPr>
              <a:t>Des outils pour préparer votre projet d’orientation</a:t>
            </a:r>
            <a:endParaRPr lang="fr-FR" sz="1400" b="0" u="none" strike="noStrike">
              <a:solidFill>
                <a:srgbClr val="FFFFFF"/>
              </a:solidFill>
              <a:uFillTx/>
              <a:latin typeface="Arial"/>
            </a:endParaRPr>
          </a:p>
        </p:txBody>
      </p:sp>
      <p:pic>
        <p:nvPicPr>
          <p:cNvPr id="53" name="Image 9"/>
          <p:cNvPicPr/>
          <p:nvPr/>
        </p:nvPicPr>
        <p:blipFill>
          <a:blip r:embed="rId2"/>
          <a:stretch/>
        </p:blipFill>
        <p:spPr>
          <a:xfrm>
            <a:off x="4952520" y="1028160"/>
            <a:ext cx="3579480" cy="2227320"/>
          </a:xfrm>
          <a:prstGeom prst="rect">
            <a:avLst/>
          </a:prstGeom>
          <a:ln w="0">
            <a:noFill/>
          </a:ln>
        </p:spPr>
      </p:pic>
      <p:pic>
        <p:nvPicPr>
          <p:cNvPr id="54" name="Image 2"/>
          <p:cNvPicPr/>
          <p:nvPr/>
        </p:nvPicPr>
        <p:blipFill>
          <a:blip r:embed="rId3"/>
          <a:stretch/>
        </p:blipFill>
        <p:spPr>
          <a:xfrm>
            <a:off x="391320" y="1339200"/>
            <a:ext cx="4148640" cy="1812240"/>
          </a:xfrm>
          <a:prstGeom prst="rect">
            <a:avLst/>
          </a:prstGeom>
          <a:ln w="0">
            <a:noFill/>
          </a:ln>
        </p:spPr>
      </p:pic>
      <p:sp>
        <p:nvSpPr>
          <p:cNvPr id="2" name="PlaceHolder 1"/>
          <p:cNvSpPr>
            <a:spLocks noGrp="1"/>
          </p:cNvSpPr>
          <p:nvPr>
            <p:ph type="sldNum" idx="11"/>
          </p:nvPr>
        </p:nvSpPr>
        <p:spPr/>
        <p:txBody>
          <a:bodyPr/>
          <a:lstStyle/>
          <a:p>
            <a:fld id="{8D9DF6FE-B2AD-476C-82FC-9D67EE1FDAAB}" type="slidenum">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laceHolder 1"/>
          <p:cNvSpPr>
            <a:spLocks noGrp="1"/>
          </p:cNvSpPr>
          <p:nvPr>
            <p:ph type="dt" idx="17"/>
          </p:nvPr>
        </p:nvSpPr>
        <p:spPr>
          <a:xfrm>
            <a:off x="6426360" y="4783680"/>
            <a:ext cx="1169640" cy="359640"/>
          </a:xfrm>
          <a:prstGeom prst="rect">
            <a:avLst/>
          </a:prstGeom>
          <a:noFill/>
          <a:ln w="0">
            <a:noFill/>
          </a:ln>
        </p:spPr>
        <p:txBody>
          <a:bodyPr lIns="90000" tIns="45000" rIns="90000" bIns="45000" anchor="t">
            <a:noAutofit/>
          </a:bodyPr>
          <a:lstStyle>
            <a:lvl1pPr indent="0" algn="r" defTabSz="914400">
              <a:lnSpc>
                <a:spcPct val="100000"/>
              </a:lnSpc>
              <a:buNone/>
              <a:defRPr lang="fr-FR" sz="750" b="0" u="none" strike="noStrike" cap="all">
                <a:solidFill>
                  <a:schemeClr val="dk2"/>
                </a:solidFill>
                <a:uFillTx/>
                <a:latin typeface="Arial"/>
              </a:defRPr>
            </a:lvl1pPr>
          </a:lstStyle>
          <a:p>
            <a:pPr indent="0" algn="r" defTabSz="914400">
              <a:lnSpc>
                <a:spcPct val="100000"/>
              </a:lnSpc>
              <a:buNone/>
            </a:pPr>
            <a:fld id="{B28BA176-AF94-43D8-B76E-217DFC259CF8}" type="datetime1">
              <a:rPr lang="fr-FR" sz="750" b="0" u="none" strike="noStrike" cap="all">
                <a:solidFill>
                  <a:schemeClr val="dk2"/>
                </a:solidFill>
                <a:uFillTx/>
                <a:latin typeface="Arial"/>
              </a:rPr>
              <a:t>12/01/2025</a:t>
            </a:fld>
            <a:endParaRPr lang="fr-FR" sz="750" b="0" u="none" strike="noStrike">
              <a:solidFill>
                <a:srgbClr val="000000"/>
              </a:solidFill>
              <a:uFillTx/>
              <a:latin typeface="Times New Roman"/>
            </a:endParaRPr>
          </a:p>
        </p:txBody>
      </p:sp>
      <p:sp>
        <p:nvSpPr>
          <p:cNvPr id="56" name="Espace réservé du contenu 2"/>
          <p:cNvSpPr/>
          <p:nvPr/>
        </p:nvSpPr>
        <p:spPr>
          <a:xfrm>
            <a:off x="251640" y="839520"/>
            <a:ext cx="8770320" cy="36496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100000"/>
              </a:lnSpc>
              <a:spcAft>
                <a:spcPts val="499"/>
              </a:spcAft>
              <a:tabLst>
                <a:tab pos="0" algn="l"/>
              </a:tabLst>
            </a:pPr>
            <a:r>
              <a:rPr lang="fr-FR" sz="1600" b="1" u="none" strike="noStrike">
                <a:solidFill>
                  <a:schemeClr val="dk2"/>
                </a:solidFill>
                <a:uFillTx/>
                <a:latin typeface="Arial"/>
              </a:rPr>
              <a:t>Parmi les 23 000 formations dispensant de diplômes reconnus par l’État disponibles via le moteur de recherche de formation : </a:t>
            </a:r>
            <a:endParaRPr lang="fr-FR" sz="1600" b="0" u="none" strike="noStrike">
              <a:solidFill>
                <a:srgbClr val="000000"/>
              </a:solidFill>
              <a:uFillTx/>
              <a:latin typeface="Arial"/>
            </a:endParaRPr>
          </a:p>
          <a:p>
            <a:pPr marL="171360" indent="-171360" defTabSz="914400">
              <a:lnSpc>
                <a:spcPct val="100000"/>
              </a:lnSpc>
              <a:spcAft>
                <a:spcPts val="499"/>
              </a:spcAft>
              <a:buClr>
                <a:srgbClr val="FFFFFF"/>
              </a:buClr>
              <a:buFont typeface="Arial"/>
              <a:buChar char="•"/>
              <a:tabLst>
                <a:tab pos="0" algn="l"/>
              </a:tabLst>
            </a:pPr>
            <a:r>
              <a:rPr lang="fr-FR" sz="1300" b="1" u="none" strike="noStrike">
                <a:solidFill>
                  <a:schemeClr val="lt1"/>
                </a:solidFill>
                <a:highlight>
                  <a:srgbClr val="0000FF"/>
                </a:highlight>
                <a:uFillTx/>
                <a:latin typeface="Arial"/>
              </a:rPr>
              <a:t>Des formations sous statut étudiant </a:t>
            </a:r>
            <a:r>
              <a:rPr lang="fr-FR" sz="1400" b="0" u="none" strike="noStrike">
                <a:solidFill>
                  <a:srgbClr val="0C5076"/>
                </a:solidFill>
                <a:uFillTx/>
                <a:latin typeface="Arial"/>
              </a:rPr>
              <a:t>: </a:t>
            </a:r>
            <a:r>
              <a:rPr lang="fr-FR" sz="1400" b="0" u="none" strike="noStrike">
                <a:solidFill>
                  <a:schemeClr val="dk1"/>
                </a:solidFill>
                <a:uFillTx/>
                <a:latin typeface="Arial"/>
              </a:rPr>
              <a:t>les différentes licences (dont les licences « accès santé »), les Parcours préparatoires au professorat des écoles (PPPE) et les parcours d’accès aux études de santé (PASS), les classes prépa, BTS, BUT (Bachelor universitaire de technologie ), formations en soins infirmiers (en IFSI) et autres formations paramédicales, formations en travail social (en EFTS), écoles d’ingénieur, de commerce et de management, Sciences Po/ Instituts d’Etudes Politiques, formations en apprentissage, écoles vétérinaires, formations aux métiers de la culture, du sport…</a:t>
            </a:r>
            <a:endParaRPr lang="fr-FR" sz="1400" b="0" u="none" strike="noStrike">
              <a:solidFill>
                <a:srgbClr val="000000"/>
              </a:solidFill>
              <a:uFillTx/>
              <a:latin typeface="Arial"/>
            </a:endParaRPr>
          </a:p>
          <a:p>
            <a:pPr marL="171360" indent="-171360" defTabSz="914400">
              <a:lnSpc>
                <a:spcPct val="100000"/>
              </a:lnSpc>
              <a:spcBef>
                <a:spcPts val="601"/>
              </a:spcBef>
              <a:spcAft>
                <a:spcPts val="499"/>
              </a:spcAft>
              <a:buClr>
                <a:srgbClr val="FFFFFF"/>
              </a:buClr>
              <a:buFont typeface="Arial"/>
              <a:buChar char="•"/>
              <a:tabLst>
                <a:tab pos="0" algn="l"/>
              </a:tabLst>
            </a:pPr>
            <a:r>
              <a:rPr lang="fr-FR" sz="1400" b="1" u="none" strike="noStrike">
                <a:solidFill>
                  <a:schemeClr val="lt1"/>
                </a:solidFill>
                <a:highlight>
                  <a:srgbClr val="0000FF"/>
                </a:highlight>
                <a:uFillTx/>
                <a:latin typeface="Arial"/>
              </a:rPr>
              <a:t>Des formations en apprentissage </a:t>
            </a:r>
            <a:r>
              <a:rPr lang="fr-FR" sz="1400" b="0" u="none" strike="noStrike">
                <a:solidFill>
                  <a:srgbClr val="0C5076"/>
                </a:solidFill>
                <a:uFillTx/>
                <a:latin typeface="Arial"/>
              </a:rPr>
              <a:t>:</a:t>
            </a:r>
            <a:r>
              <a:rPr lang="fr-FR" sz="1400" b="0" u="none" strike="noStrike">
                <a:solidFill>
                  <a:schemeClr val="dk1"/>
                </a:solidFill>
                <a:uFillTx/>
                <a:latin typeface="Arial"/>
              </a:rPr>
              <a:t> l’apprentissage est proposé dans différentes formations (BTS, BUT, licence…).</a:t>
            </a:r>
            <a:endParaRPr lang="fr-FR" sz="1400" b="0" u="none" strike="noStrike">
              <a:solidFill>
                <a:srgbClr val="000000"/>
              </a:solidFill>
              <a:uFillTx/>
              <a:latin typeface="Arial"/>
            </a:endParaRPr>
          </a:p>
          <a:p>
            <a:pPr marL="171360" indent="-171360" defTabSz="914400">
              <a:lnSpc>
                <a:spcPct val="100000"/>
              </a:lnSpc>
              <a:spcBef>
                <a:spcPts val="601"/>
              </a:spcBef>
              <a:spcAft>
                <a:spcPts val="499"/>
              </a:spcAft>
              <a:buClr>
                <a:srgbClr val="FFFFFF"/>
              </a:buClr>
              <a:buFont typeface="Arial"/>
              <a:buChar char="•"/>
              <a:tabLst>
                <a:tab pos="0" algn="l"/>
              </a:tabLst>
            </a:pPr>
            <a:r>
              <a:rPr lang="fr-FR" sz="1300" b="1" u="none" strike="noStrike">
                <a:solidFill>
                  <a:schemeClr val="lt1"/>
                </a:solidFill>
                <a:highlight>
                  <a:srgbClr val="0000FF"/>
                </a:highlight>
                <a:uFillTx/>
                <a:latin typeface="Arial"/>
              </a:rPr>
              <a:t>Des informations utiles à consulter sur la fiche formation </a:t>
            </a:r>
            <a:r>
              <a:rPr lang="fr-FR" sz="1400" b="0" u="none" strike="noStrike">
                <a:solidFill>
                  <a:schemeClr val="dk1"/>
                </a:solidFill>
                <a:uFillTx/>
                <a:latin typeface="Arial"/>
              </a:rPr>
              <a:t>:  le statut de l’établissement (public/privé ), la nature de la formation (sélective /non sélective), les frais de scolarité, les chiffres clés    </a:t>
            </a:r>
            <a:endParaRPr lang="fr-FR" sz="1400" b="0" u="none" strike="noStrike">
              <a:solidFill>
                <a:srgbClr val="000000"/>
              </a:solidFill>
              <a:uFillTx/>
              <a:latin typeface="Arial"/>
            </a:endParaRPr>
          </a:p>
          <a:p>
            <a:pPr marL="179280" defTabSz="914400">
              <a:lnSpc>
                <a:spcPct val="100000"/>
              </a:lnSpc>
              <a:spcAft>
                <a:spcPts val="499"/>
              </a:spcAft>
              <a:tabLst>
                <a:tab pos="0" algn="l"/>
              </a:tabLst>
            </a:pPr>
            <a:r>
              <a:rPr lang="fr-FR" sz="1400" b="1" u="none" strike="noStrike">
                <a:solidFill>
                  <a:schemeClr val="dk1"/>
                </a:solidFill>
                <a:uFillTx/>
                <a:latin typeface="Arial"/>
              </a:rPr>
              <a:t>Quelques rares formations privées ne sont pas présentes sur Parcoursup</a:t>
            </a:r>
            <a:r>
              <a:rPr lang="fr-FR" sz="1400" b="0" u="none" strike="noStrike">
                <a:solidFill>
                  <a:schemeClr val="dk1"/>
                </a:solidFill>
                <a:uFillTx/>
                <a:latin typeface="Arial"/>
              </a:rPr>
              <a:t> &gt; prendre contact avec les établissements </a:t>
            </a:r>
            <a:endParaRPr lang="fr-FR" sz="1400" b="0" u="none" strike="noStrike">
              <a:solidFill>
                <a:srgbClr val="000000"/>
              </a:solidFill>
              <a:uFillTx/>
              <a:latin typeface="Arial"/>
            </a:endParaRPr>
          </a:p>
          <a:p>
            <a:pPr defTabSz="914400">
              <a:lnSpc>
                <a:spcPct val="100000"/>
              </a:lnSpc>
              <a:spcAft>
                <a:spcPts val="499"/>
              </a:spcAft>
              <a:tabLst>
                <a:tab pos="0" algn="l"/>
              </a:tabLst>
            </a:pPr>
            <a:endParaRPr lang="fr-FR" sz="1400" b="0" u="none" strike="noStrike">
              <a:solidFill>
                <a:srgbClr val="000000"/>
              </a:solidFill>
              <a:uFillTx/>
              <a:latin typeface="Arial"/>
            </a:endParaRPr>
          </a:p>
          <a:p>
            <a:pPr defTabSz="914400">
              <a:lnSpc>
                <a:spcPct val="100000"/>
              </a:lnSpc>
              <a:spcAft>
                <a:spcPts val="499"/>
              </a:spcAft>
              <a:tabLst>
                <a:tab pos="0" algn="l"/>
              </a:tabLst>
            </a:pPr>
            <a:endParaRPr lang="fr-FR" sz="1200" b="0" u="none" strike="noStrike">
              <a:solidFill>
                <a:srgbClr val="000000"/>
              </a:solidFill>
              <a:uFillTx/>
              <a:latin typeface="Arial"/>
            </a:endParaRPr>
          </a:p>
          <a:p>
            <a:pPr defTabSz="914400">
              <a:lnSpc>
                <a:spcPct val="100000"/>
              </a:lnSpc>
              <a:spcAft>
                <a:spcPts val="499"/>
              </a:spcAft>
              <a:tabLst>
                <a:tab pos="0" algn="l"/>
              </a:tabLst>
            </a:pPr>
            <a:endParaRPr lang="fr-FR" sz="1100" b="0" u="none" strike="noStrike">
              <a:solidFill>
                <a:srgbClr val="000000"/>
              </a:solidFill>
              <a:uFillTx/>
              <a:latin typeface="Arial"/>
            </a:endParaRPr>
          </a:p>
        </p:txBody>
      </p:sp>
      <p:sp>
        <p:nvSpPr>
          <p:cNvPr id="57" name="Rectangle à coins arrondis 10"/>
          <p:cNvSpPr/>
          <p:nvPr/>
        </p:nvSpPr>
        <p:spPr>
          <a:xfrm>
            <a:off x="5572440" y="203400"/>
            <a:ext cx="3114000" cy="4154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21 000 formations reconnues par l’Etat disponibles sur Parcoursup</a:t>
            </a:r>
            <a:endParaRPr lang="fr-FR" sz="1400" b="0" u="none" strike="noStrike">
              <a:solidFill>
                <a:srgbClr val="000000"/>
              </a:solidFill>
              <a:uFillTx/>
              <a:latin typeface="Arial"/>
            </a:endParaRPr>
          </a:p>
        </p:txBody>
      </p:sp>
      <p:sp>
        <p:nvSpPr>
          <p:cNvPr id="3" name="PlaceHolder 2"/>
          <p:cNvSpPr>
            <a:spLocks noGrp="1"/>
          </p:cNvSpPr>
          <p:nvPr>
            <p:ph type="sldNum" idx="11"/>
          </p:nvPr>
        </p:nvSpPr>
        <p:spPr/>
        <p:txBody>
          <a:bodyPr/>
          <a:lstStyle/>
          <a:p>
            <a:fld id="{AFDCF62B-CDCD-4D50-8014-A611EB9B01E3}" type="slidenum">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laceHolder 1"/>
          <p:cNvSpPr>
            <a:spLocks noGrp="1"/>
          </p:cNvSpPr>
          <p:nvPr>
            <p:ph type="title"/>
          </p:nvPr>
        </p:nvSpPr>
        <p:spPr>
          <a:xfrm>
            <a:off x="3949200" y="191160"/>
            <a:ext cx="4926960" cy="418320"/>
          </a:xfrm>
          <a:prstGeom prst="rect">
            <a:avLst/>
          </a:prstGeom>
          <a:solidFill>
            <a:srgbClr val="FF9575">
              <a:alpha val="70000"/>
            </a:srgbClr>
          </a:solidFill>
          <a:ln w="12600">
            <a:solidFill>
              <a:srgbClr val="FF9575"/>
            </a:solidFill>
            <a:round/>
          </a:ln>
        </p:spPr>
        <p:txBody>
          <a:bodyPr lIns="0" tIns="0" rIns="0" bIns="0" anchor="ctr">
            <a:noAutofit/>
          </a:bodyPr>
          <a:lstStyle/>
          <a:p>
            <a:pPr indent="0" algn="ctr" defTabSz="914400">
              <a:lnSpc>
                <a:spcPct val="90000"/>
              </a:lnSpc>
              <a:buNone/>
            </a:pPr>
            <a:r>
              <a:rPr lang="fr-FR" sz="1400" b="1" u="none" strike="noStrike">
                <a:solidFill>
                  <a:srgbClr val="000091"/>
                </a:solidFill>
                <a:uFillTx/>
                <a:latin typeface="Arial"/>
              </a:rPr>
              <a:t>Focus sur les formations en apprentissage  </a:t>
            </a:r>
            <a:endParaRPr lang="fr-FR" sz="1400" b="0" u="none" strike="noStrike">
              <a:solidFill>
                <a:schemeClr val="dk1"/>
              </a:solidFill>
              <a:uFillTx/>
              <a:latin typeface="Arial"/>
            </a:endParaRPr>
          </a:p>
        </p:txBody>
      </p:sp>
      <p:sp>
        <p:nvSpPr>
          <p:cNvPr id="59" name="PlaceHolder 2"/>
          <p:cNvSpPr>
            <a:spLocks noGrp="1"/>
          </p:cNvSpPr>
          <p:nvPr>
            <p:ph/>
          </p:nvPr>
        </p:nvSpPr>
        <p:spPr>
          <a:xfrm>
            <a:off x="197280" y="973800"/>
            <a:ext cx="8568720" cy="3617640"/>
          </a:xfrm>
          <a:prstGeom prst="rect">
            <a:avLst/>
          </a:prstGeom>
          <a:noFill/>
          <a:ln w="0">
            <a:noFill/>
          </a:ln>
        </p:spPr>
        <p:txBody>
          <a:bodyPr lIns="0" tIns="0" rIns="0" bIns="0" anchor="t">
            <a:noAutofit/>
          </a:bodyPr>
          <a:lstStyle/>
          <a:p>
            <a:pPr indent="0" algn="just" defTabSz="914400">
              <a:lnSpc>
                <a:spcPct val="100000"/>
              </a:lnSpc>
              <a:spcAft>
                <a:spcPts val="499"/>
              </a:spcAft>
              <a:buNone/>
              <a:tabLst>
                <a:tab pos="0" algn="l"/>
              </a:tabLst>
            </a:pPr>
            <a:r>
              <a:rPr lang="fr-FR" sz="1600" b="1" u="none" strike="noStrike">
                <a:solidFill>
                  <a:schemeClr val="dk1"/>
                </a:solidFill>
                <a:uFillTx/>
                <a:latin typeface="Arial"/>
              </a:rPr>
              <a:t>9 000 formations en apprentissage disponibles, pour l’essentiel en BTS, BUT, pour des mentions complémentaires ou titres professionnels…</a:t>
            </a:r>
            <a:endParaRPr lang="fr-FR" sz="1600" b="0" u="none" strike="noStrike">
              <a:solidFill>
                <a:schemeClr val="dk2"/>
              </a:solidFill>
              <a:uFillTx/>
              <a:latin typeface="Arial"/>
            </a:endParaRPr>
          </a:p>
          <a:p>
            <a:pPr indent="0" algn="just" defTabSz="914400">
              <a:lnSpc>
                <a:spcPct val="100000"/>
              </a:lnSpc>
              <a:spcAft>
                <a:spcPts val="499"/>
              </a:spcAft>
              <a:buNone/>
              <a:tabLst>
                <a:tab pos="0" algn="l"/>
              </a:tabLst>
            </a:pPr>
            <a:endParaRPr lang="fr-FR" sz="1600" b="0" u="none" strike="noStrike">
              <a:solidFill>
                <a:schemeClr val="dk2"/>
              </a:solidFill>
              <a:uFillTx/>
              <a:latin typeface="Arial"/>
            </a:endParaRPr>
          </a:p>
          <a:p>
            <a:pPr marL="285840" lvl="1" indent="-285840" defTabSz="914400">
              <a:lnSpc>
                <a:spcPct val="110000"/>
              </a:lnSpc>
              <a:spcBef>
                <a:spcPts val="601"/>
              </a:spcBef>
              <a:spcAft>
                <a:spcPts val="601"/>
              </a:spcAft>
              <a:buClr>
                <a:srgbClr val="FFFFFF"/>
              </a:buClr>
              <a:buFont typeface="Arial"/>
              <a:buChar char="•"/>
              <a:tabLst>
                <a:tab pos="0" algn="l"/>
              </a:tabLst>
            </a:pPr>
            <a:r>
              <a:rPr lang="fr-FR" sz="1600" b="1" u="none" strike="noStrike">
                <a:solidFill>
                  <a:schemeClr val="lt1"/>
                </a:solidFill>
                <a:highlight>
                  <a:srgbClr val="0000FF"/>
                </a:highlight>
                <a:uFillTx/>
                <a:latin typeface="Arial"/>
              </a:rPr>
              <a:t>Être étudiant apprenti c’est</a:t>
            </a:r>
            <a:r>
              <a:rPr lang="fr-FR" sz="1600" b="1" u="none" strike="noStrike">
                <a:solidFill>
                  <a:schemeClr val="dk2">
                    <a:lumMod val="75000"/>
                  </a:schemeClr>
                </a:solidFill>
                <a:uFillTx/>
                <a:latin typeface="Arial"/>
              </a:rPr>
              <a:t> :  </a:t>
            </a:r>
            <a:endParaRPr lang="fr-FR" sz="1600" b="0" u="none" strike="noStrike">
              <a:solidFill>
                <a:schemeClr val="dk2"/>
              </a:solidFill>
              <a:uFillTx/>
              <a:latin typeface="Arial"/>
            </a:endParaRPr>
          </a:p>
          <a:p>
            <a:pPr marL="465840" lvl="2" indent="-285840" defTabSz="914400">
              <a:lnSpc>
                <a:spcPct val="110000"/>
              </a:lnSpc>
              <a:spcBef>
                <a:spcPts val="99"/>
              </a:spcBef>
              <a:spcAft>
                <a:spcPts val="99"/>
              </a:spcAft>
              <a:buClr>
                <a:srgbClr val="000000"/>
              </a:buClr>
              <a:buFont typeface="Arial"/>
              <a:buChar char="•"/>
              <a:tabLst>
                <a:tab pos="0" algn="l"/>
              </a:tabLst>
            </a:pPr>
            <a:r>
              <a:rPr lang="fr-FR" sz="1600" b="1" u="none" strike="noStrike">
                <a:solidFill>
                  <a:schemeClr val="dk1"/>
                </a:solidFill>
                <a:uFillTx/>
                <a:latin typeface="Arial"/>
              </a:rPr>
              <a:t>Être étudiant et surtout salarié</a:t>
            </a:r>
            <a:endParaRPr lang="fr-FR" sz="1600" b="0" u="none" strike="noStrike">
              <a:solidFill>
                <a:schemeClr val="dk2"/>
              </a:solidFill>
              <a:uFillTx/>
              <a:latin typeface="Arial"/>
            </a:endParaRPr>
          </a:p>
          <a:p>
            <a:pPr marL="465840" lvl="2" indent="-285840" defTabSz="914400">
              <a:lnSpc>
                <a:spcPct val="110000"/>
              </a:lnSpc>
              <a:spcBef>
                <a:spcPts val="99"/>
              </a:spcBef>
              <a:spcAft>
                <a:spcPts val="99"/>
              </a:spcAft>
              <a:buClr>
                <a:srgbClr val="000000"/>
              </a:buClr>
              <a:buFont typeface="Arial"/>
              <a:buChar char="•"/>
              <a:tabLst>
                <a:tab pos="0" algn="l"/>
              </a:tabLst>
            </a:pPr>
            <a:r>
              <a:rPr lang="fr-FR" sz="1500" b="1" u="none" strike="noStrike">
                <a:solidFill>
                  <a:schemeClr val="dk1"/>
                </a:solidFill>
                <a:uFillTx/>
                <a:latin typeface="Arial"/>
              </a:rPr>
              <a:t>Alterner formation pratique chez un employeur et une formation théorique </a:t>
            </a:r>
            <a:r>
              <a:rPr lang="fr-FR" sz="1500" b="0" u="none" strike="noStrike">
                <a:solidFill>
                  <a:schemeClr val="dk1"/>
                </a:solidFill>
                <a:uFillTx/>
                <a:latin typeface="Arial"/>
              </a:rPr>
              <a:t>dans un établissement (ex : un centre de formation d’apprentis - CFA)</a:t>
            </a:r>
            <a:endParaRPr lang="fr-FR" sz="1500" b="0" u="none" strike="noStrike">
              <a:solidFill>
                <a:schemeClr val="dk2"/>
              </a:solidFill>
              <a:uFillTx/>
              <a:latin typeface="Arial"/>
            </a:endParaRPr>
          </a:p>
          <a:p>
            <a:pPr marL="465840" lvl="2" indent="-285840" defTabSz="914400">
              <a:lnSpc>
                <a:spcPct val="110000"/>
              </a:lnSpc>
              <a:spcBef>
                <a:spcPts val="99"/>
              </a:spcBef>
              <a:spcAft>
                <a:spcPts val="99"/>
              </a:spcAft>
              <a:buClr>
                <a:srgbClr val="000000"/>
              </a:buClr>
              <a:buFont typeface="Arial"/>
              <a:buChar char="•"/>
              <a:tabLst>
                <a:tab pos="0" algn="l"/>
              </a:tabLst>
            </a:pPr>
            <a:r>
              <a:rPr lang="fr-FR" sz="1500" b="1" u="none" strike="noStrike">
                <a:solidFill>
                  <a:schemeClr val="dk1"/>
                </a:solidFill>
                <a:uFillTx/>
                <a:latin typeface="Arial"/>
              </a:rPr>
              <a:t>Un plus pour trouver du travail en fin de formation et  vous insérer durablement </a:t>
            </a:r>
            <a:endParaRPr lang="fr-FR" sz="1500" b="0" u="none" strike="noStrike">
              <a:solidFill>
                <a:schemeClr val="dk2"/>
              </a:solidFill>
              <a:uFillTx/>
              <a:latin typeface="Arial"/>
            </a:endParaRPr>
          </a:p>
          <a:p>
            <a:pPr marL="285840" lvl="1" indent="-285840" defTabSz="914400">
              <a:lnSpc>
                <a:spcPct val="110000"/>
              </a:lnSpc>
              <a:spcBef>
                <a:spcPts val="601"/>
              </a:spcBef>
              <a:spcAft>
                <a:spcPts val="601"/>
              </a:spcAft>
              <a:buClr>
                <a:srgbClr val="FFFFFF"/>
              </a:buClr>
              <a:buFont typeface="Arial"/>
              <a:buChar char="•"/>
              <a:tabLst>
                <a:tab pos="0" algn="l"/>
              </a:tabLst>
            </a:pPr>
            <a:r>
              <a:rPr lang="fr-FR" sz="1600" b="1" u="none" strike="noStrike">
                <a:solidFill>
                  <a:schemeClr val="lt1"/>
                </a:solidFill>
                <a:highlight>
                  <a:srgbClr val="0000FF"/>
                </a:highlight>
                <a:uFillTx/>
                <a:latin typeface="Arial"/>
              </a:rPr>
              <a:t>L’apprenti doit signer un contrat d’apprentissage avec un employeur</a:t>
            </a:r>
            <a:endParaRPr lang="fr-FR" sz="1600" b="0" u="none" strike="noStrike">
              <a:solidFill>
                <a:schemeClr val="dk2"/>
              </a:solidFill>
              <a:uFillTx/>
              <a:latin typeface="Arial"/>
            </a:endParaRPr>
          </a:p>
          <a:p>
            <a:pPr marL="285840" lvl="1" indent="-285840" defTabSz="914400">
              <a:lnSpc>
                <a:spcPct val="110000"/>
              </a:lnSpc>
              <a:spcBef>
                <a:spcPts val="601"/>
              </a:spcBef>
              <a:spcAft>
                <a:spcPts val="601"/>
              </a:spcAft>
              <a:buClr>
                <a:srgbClr val="FFFFFF"/>
              </a:buClr>
              <a:buFont typeface="Arial"/>
              <a:buChar char="•"/>
              <a:tabLst>
                <a:tab pos="0" algn="l"/>
              </a:tabLst>
            </a:pPr>
            <a:r>
              <a:rPr lang="fr-FR" sz="1600" b="1" u="none" strike="noStrike">
                <a:solidFill>
                  <a:schemeClr val="lt1"/>
                </a:solidFill>
                <a:highlight>
                  <a:srgbClr val="0000FF"/>
                </a:highlight>
                <a:uFillTx/>
                <a:latin typeface="Arial"/>
              </a:rPr>
              <a:t>Les établissements (CFA) accompagnent leurs candidats pour trouver un employeur</a:t>
            </a:r>
            <a:endParaRPr lang="fr-FR" sz="1600" b="0" u="none" strike="noStrike">
              <a:solidFill>
                <a:schemeClr val="dk2"/>
              </a:solidFill>
              <a:uFillTx/>
              <a:latin typeface="Arial"/>
            </a:endParaRPr>
          </a:p>
          <a:p>
            <a:pPr indent="0" defTabSz="914400">
              <a:lnSpc>
                <a:spcPct val="110000"/>
              </a:lnSpc>
              <a:spcBef>
                <a:spcPts val="601"/>
              </a:spcBef>
              <a:spcAft>
                <a:spcPts val="601"/>
              </a:spcAft>
              <a:buNone/>
              <a:tabLst>
                <a:tab pos="0" algn="l"/>
              </a:tabLst>
            </a:pPr>
            <a:endParaRPr lang="fr-FR" sz="1600" b="0" u="none" strike="noStrike">
              <a:solidFill>
                <a:schemeClr val="dk2"/>
              </a:solidFill>
              <a:uFillTx/>
              <a:latin typeface="Arial"/>
            </a:endParaRPr>
          </a:p>
          <a:p>
            <a:pPr indent="0" defTabSz="914400">
              <a:lnSpc>
                <a:spcPct val="110000"/>
              </a:lnSpc>
              <a:spcBef>
                <a:spcPts val="601"/>
              </a:spcBef>
              <a:spcAft>
                <a:spcPts val="601"/>
              </a:spcAft>
              <a:buNone/>
              <a:tabLst>
                <a:tab pos="0" algn="l"/>
              </a:tabLst>
            </a:pPr>
            <a:endParaRPr lang="fr-FR" sz="1600" b="0" u="none" strike="noStrike">
              <a:solidFill>
                <a:schemeClr val="dk2"/>
              </a:solidFill>
              <a:uFillTx/>
              <a:latin typeface="Arial"/>
            </a:endParaRPr>
          </a:p>
          <a:p>
            <a:pPr indent="0" defTabSz="914400">
              <a:lnSpc>
                <a:spcPct val="100000"/>
              </a:lnSpc>
              <a:spcAft>
                <a:spcPts val="499"/>
              </a:spcAft>
              <a:buNone/>
              <a:tabLst>
                <a:tab pos="0" algn="l"/>
              </a:tabLst>
            </a:pPr>
            <a:endParaRPr lang="fr-FR" sz="1100" b="0" u="none" strike="noStrike">
              <a:solidFill>
                <a:schemeClr val="dk2"/>
              </a:solidFill>
              <a:uFillTx/>
              <a:latin typeface="Arial"/>
            </a:endParaRPr>
          </a:p>
        </p:txBody>
      </p:sp>
      <p:sp>
        <p:nvSpPr>
          <p:cNvPr id="4" name="PlaceHolder 3"/>
          <p:cNvSpPr>
            <a:spLocks noGrp="1"/>
          </p:cNvSpPr>
          <p:nvPr>
            <p:ph type="sldNum" idx="13"/>
          </p:nvPr>
        </p:nvSpPr>
        <p:spPr/>
        <p:txBody>
          <a:bodyPr/>
          <a:lstStyle/>
          <a:p>
            <a:fld id="{8D77C3DC-2153-461B-BD94-21EAEAAA97B1}" type="slidenum">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 name="ZoneTexte 9"/>
          <p:cNvSpPr/>
          <p:nvPr/>
        </p:nvSpPr>
        <p:spPr>
          <a:xfrm>
            <a:off x="5167800" y="1353960"/>
            <a:ext cx="3598200" cy="2406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spcBef>
                <a:spcPts val="241"/>
              </a:spcBef>
            </a:pPr>
            <a:r>
              <a:rPr lang="fr-FR" sz="1200" b="1" u="none" strike="noStrike">
                <a:solidFill>
                  <a:schemeClr val="lt1"/>
                </a:solidFill>
                <a:highlight>
                  <a:srgbClr val="0000FF"/>
                </a:highlight>
                <a:uFillTx/>
                <a:latin typeface="Arial"/>
              </a:rPr>
              <a:t>Rechercher des formations</a:t>
            </a:r>
            <a:r>
              <a:rPr lang="fr-FR" sz="1200" b="0" u="none" strike="noStrike">
                <a:solidFill>
                  <a:schemeClr val="dk1"/>
                </a:solidFill>
                <a:uFillTx/>
                <a:latin typeface="Arial"/>
              </a:rPr>
              <a:t> en utilisant des  mots clés, une zone géo ou critères de recherche (type de formation, spécialité, aménagement spécifique…)</a:t>
            </a:r>
            <a:endParaRPr lang="fr-FR" sz="1200" b="0" u="none" strike="noStrike">
              <a:solidFill>
                <a:srgbClr val="000000"/>
              </a:solidFill>
              <a:uFillTx/>
              <a:latin typeface="Arial"/>
            </a:endParaRPr>
          </a:p>
          <a:p>
            <a:pPr algn="just" defTabSz="457200">
              <a:lnSpc>
                <a:spcPct val="100000"/>
              </a:lnSpc>
              <a:spcBef>
                <a:spcPts val="241"/>
              </a:spcBef>
            </a:pPr>
            <a:endParaRPr lang="fr-FR" sz="1200" b="0" u="none" strike="noStrike">
              <a:solidFill>
                <a:srgbClr val="000000"/>
              </a:solidFill>
              <a:uFillTx/>
              <a:latin typeface="Arial"/>
            </a:endParaRPr>
          </a:p>
          <a:p>
            <a:pPr defTabSz="457200">
              <a:lnSpc>
                <a:spcPct val="100000"/>
              </a:lnSpc>
              <a:spcBef>
                <a:spcPts val="241"/>
              </a:spcBef>
            </a:pPr>
            <a:r>
              <a:rPr lang="fr-FR" sz="1200" b="1" u="none" strike="noStrike">
                <a:solidFill>
                  <a:schemeClr val="lt1"/>
                </a:solidFill>
                <a:highlight>
                  <a:srgbClr val="0000FF"/>
                </a:highlight>
                <a:uFillTx/>
                <a:latin typeface="Arial"/>
              </a:rPr>
              <a:t>Afficher le taux d’accès par type de baccalauréat  </a:t>
            </a:r>
            <a:r>
              <a:rPr lang="fr-FR" sz="1200" b="0" u="none" strike="noStrike">
                <a:solidFill>
                  <a:schemeClr val="dk1"/>
                </a:solidFill>
                <a:uFillTx/>
                <a:latin typeface="Arial"/>
              </a:rPr>
              <a:t>pour une information plus personnalisée</a:t>
            </a:r>
            <a:endParaRPr lang="fr-FR" sz="1200" b="0" u="none" strike="noStrike">
              <a:solidFill>
                <a:srgbClr val="000000"/>
              </a:solidFill>
              <a:uFillTx/>
              <a:latin typeface="Arial"/>
            </a:endParaRPr>
          </a:p>
          <a:p>
            <a:pPr defTabSz="457200">
              <a:lnSpc>
                <a:spcPct val="100000"/>
              </a:lnSpc>
              <a:spcBef>
                <a:spcPts val="241"/>
              </a:spcBef>
            </a:pPr>
            <a:endParaRPr lang="fr-FR" sz="1200" b="0" u="none" strike="noStrike">
              <a:solidFill>
                <a:srgbClr val="000000"/>
              </a:solidFill>
              <a:uFillTx/>
              <a:latin typeface="Arial"/>
            </a:endParaRPr>
          </a:p>
          <a:p>
            <a:pPr defTabSz="457200">
              <a:lnSpc>
                <a:spcPct val="100000"/>
              </a:lnSpc>
              <a:spcBef>
                <a:spcPts val="241"/>
              </a:spcBef>
            </a:pPr>
            <a:r>
              <a:rPr lang="fr-FR" sz="1200" b="1" u="none" strike="noStrike">
                <a:solidFill>
                  <a:schemeClr val="lt1"/>
                </a:solidFill>
                <a:highlight>
                  <a:srgbClr val="0000FF"/>
                </a:highlight>
                <a:uFillTx/>
                <a:latin typeface="Arial"/>
              </a:rPr>
              <a:t>Affiner les résultats de recherche</a:t>
            </a:r>
            <a:r>
              <a:rPr lang="fr-FR" sz="1200" b="0" u="none" strike="noStrike">
                <a:solidFill>
                  <a:schemeClr val="dk2"/>
                </a:solidFill>
                <a:uFillTx/>
                <a:latin typeface="Arial"/>
              </a:rPr>
              <a:t> </a:t>
            </a:r>
            <a:r>
              <a:rPr lang="fr-FR" sz="1200" b="0" u="none" strike="noStrike">
                <a:solidFill>
                  <a:schemeClr val="dk1"/>
                </a:solidFill>
                <a:uFillTx/>
                <a:latin typeface="Arial"/>
              </a:rPr>
              <a:t>en zoomant sur la carte pour afficher les formations dans une zone géographique précise</a:t>
            </a:r>
            <a:endParaRPr lang="fr-FR" sz="1200" b="0" u="none" strike="noStrike">
              <a:solidFill>
                <a:srgbClr val="000000"/>
              </a:solidFill>
              <a:uFillTx/>
              <a:latin typeface="Arial"/>
            </a:endParaRPr>
          </a:p>
        </p:txBody>
      </p:sp>
      <p:sp>
        <p:nvSpPr>
          <p:cNvPr id="61" name="Rectangle à coins arrondis 6"/>
          <p:cNvSpPr/>
          <p:nvPr/>
        </p:nvSpPr>
        <p:spPr>
          <a:xfrm>
            <a:off x="3492000" y="77040"/>
            <a:ext cx="5218920" cy="539640"/>
          </a:xfrm>
          <a:prstGeom prst="roundRect">
            <a:avLst>
              <a:gd name="adj" fmla="val 16667"/>
            </a:avLst>
          </a:prstGeom>
          <a:solidFill>
            <a:srgbClr val="FF9575">
              <a:alpha val="70000"/>
            </a:srgbClr>
          </a:solidFill>
          <a:ln w="12700">
            <a:solidFill>
              <a:srgbClr val="FF9575"/>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pPr>
            <a:r>
              <a:rPr lang="fr-FR" sz="1400" b="1" u="none" strike="noStrike">
                <a:solidFill>
                  <a:srgbClr val="000091"/>
                </a:solidFill>
                <a:uFillTx/>
                <a:latin typeface="Arial"/>
              </a:rPr>
              <a:t>Je recherche des formations sur Parcoursup.gouv.fr</a:t>
            </a:r>
            <a:endParaRPr lang="fr-FR" sz="1400" b="0" u="none" strike="noStrike">
              <a:solidFill>
                <a:srgbClr val="000000"/>
              </a:solidFill>
              <a:uFillTx/>
              <a:latin typeface="Arial"/>
            </a:endParaRPr>
          </a:p>
        </p:txBody>
      </p:sp>
      <p:pic>
        <p:nvPicPr>
          <p:cNvPr id="62" name="Image 3"/>
          <p:cNvPicPr/>
          <p:nvPr/>
        </p:nvPicPr>
        <p:blipFill>
          <a:blip r:embed="rId2"/>
          <a:stretch/>
        </p:blipFill>
        <p:spPr>
          <a:xfrm>
            <a:off x="490320" y="1431360"/>
            <a:ext cx="4384080" cy="2301480"/>
          </a:xfrm>
          <a:prstGeom prst="rect">
            <a:avLst/>
          </a:prstGeom>
          <a:ln w="0">
            <a:noFill/>
          </a:ln>
        </p:spPr>
      </p:pic>
      <p:sp>
        <p:nvSpPr>
          <p:cNvPr id="2" name="PlaceHolder 1"/>
          <p:cNvSpPr>
            <a:spLocks noGrp="1"/>
          </p:cNvSpPr>
          <p:nvPr>
            <p:ph type="sldNum" idx="13"/>
          </p:nvPr>
        </p:nvSpPr>
        <p:spPr/>
        <p:txBody>
          <a:bodyPr/>
          <a:lstStyle/>
          <a:p>
            <a:fld id="{376E183F-1540-4278-B768-D1AAB855E813}" type="slidenum">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PlaceHolder 1"/>
          <p:cNvSpPr>
            <a:spLocks noGrp="1"/>
          </p:cNvSpPr>
          <p:nvPr>
            <p:ph/>
          </p:nvPr>
        </p:nvSpPr>
        <p:spPr>
          <a:xfrm>
            <a:off x="225720" y="911880"/>
            <a:ext cx="4809600" cy="3370680"/>
          </a:xfrm>
          <a:prstGeom prst="rect">
            <a:avLst/>
          </a:prstGeom>
          <a:noFill/>
          <a:ln w="0">
            <a:noFill/>
          </a:ln>
        </p:spPr>
        <p:txBody>
          <a:bodyPr lIns="0" tIns="0" rIns="0" bIns="0" anchor="t">
            <a:noAutofit/>
          </a:bodyPr>
          <a:lstStyle/>
          <a:p>
            <a:pPr indent="0" algn="just" defTabSz="457200">
              <a:lnSpc>
                <a:spcPct val="100000"/>
              </a:lnSpc>
              <a:spcBef>
                <a:spcPts val="601"/>
              </a:spcBef>
              <a:spcAft>
                <a:spcPts val="601"/>
              </a:spcAft>
              <a:buNone/>
              <a:tabLst>
                <a:tab pos="0" algn="l"/>
              </a:tabLst>
            </a:pPr>
            <a:r>
              <a:rPr lang="fr-FR" sz="1200" b="0" u="none" strike="noStrike">
                <a:solidFill>
                  <a:schemeClr val="dk1"/>
                </a:solidFill>
                <a:uFillTx/>
                <a:latin typeface="Arial"/>
              </a:rPr>
              <a:t>Au niveau du résultats de la recherche, un premier niveau d’infos : </a:t>
            </a:r>
            <a:endParaRPr lang="fr-FR" sz="1200" b="0" u="none" strike="noStrike">
              <a:solidFill>
                <a:schemeClr val="dk2"/>
              </a:solidFill>
              <a:uFillTx/>
              <a:latin typeface="Arial"/>
            </a:endParaRPr>
          </a:p>
          <a:p>
            <a:pPr marL="169920" lvl="1" indent="-169920" algn="just" defTabSz="457200">
              <a:lnSpc>
                <a:spcPct val="100000"/>
              </a:lnSpc>
              <a:spcBef>
                <a:spcPts val="60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Le nombre de places</a:t>
            </a:r>
            <a:r>
              <a:rPr lang="fr-FR" sz="1400" b="0" u="none" strike="noStrike">
                <a:solidFill>
                  <a:schemeClr val="dk1"/>
                </a:solidFill>
                <a:uFillTx/>
                <a:latin typeface="Arial"/>
              </a:rPr>
              <a:t> </a:t>
            </a:r>
            <a:endParaRPr lang="fr-FR" sz="1400" b="0" u="none" strike="noStrike">
              <a:solidFill>
                <a:schemeClr val="dk2"/>
              </a:solidFill>
              <a:uFillTx/>
              <a:latin typeface="Arial"/>
            </a:endParaRPr>
          </a:p>
          <a:p>
            <a:pPr marL="169920" lvl="1" indent="-169920" algn="just" defTabSz="457200">
              <a:lnSpc>
                <a:spcPct val="100000"/>
              </a:lnSpc>
              <a:spcBef>
                <a:spcPts val="60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Le taux d'accès en 2024</a:t>
            </a:r>
            <a:r>
              <a:rPr lang="fr-FR" sz="1200" b="0" u="none" strike="noStrike">
                <a:solidFill>
                  <a:schemeClr val="dk1"/>
                </a:solidFill>
                <a:uFillTx/>
                <a:latin typeface="Arial"/>
              </a:rPr>
              <a:t>, c'est à dire la proportion de candidats qui ont pu recevoir une proposition d'admission en phase principale</a:t>
            </a:r>
            <a:endParaRPr lang="fr-FR" sz="1200" b="0" u="none" strike="noStrike">
              <a:solidFill>
                <a:schemeClr val="dk2"/>
              </a:solidFill>
              <a:uFillTx/>
              <a:latin typeface="Arial"/>
            </a:endParaRPr>
          </a:p>
          <a:p>
            <a:pPr marL="179280" indent="0" algn="just" defTabSz="457200">
              <a:lnSpc>
                <a:spcPct val="100000"/>
              </a:lnSpc>
              <a:spcBef>
                <a:spcPts val="241"/>
              </a:spcBef>
              <a:spcAft>
                <a:spcPts val="601"/>
              </a:spcAft>
              <a:buNone/>
              <a:tabLst>
                <a:tab pos="0" algn="l"/>
              </a:tabLst>
            </a:pPr>
            <a:r>
              <a:rPr lang="fr-FR" sz="1200" b="0" u="none" strike="noStrike">
                <a:solidFill>
                  <a:schemeClr val="dk1"/>
                </a:solidFill>
                <a:uFillTx/>
                <a:latin typeface="Arial"/>
              </a:rPr>
              <a:t>Ce taux d’accès est désormais déclinable par type de baccalauréat</a:t>
            </a:r>
            <a:endParaRPr lang="fr-FR" sz="1200" b="0" u="none" strike="noStrike">
              <a:solidFill>
                <a:schemeClr val="dk2"/>
              </a:solidFill>
              <a:uFillTx/>
              <a:latin typeface="Arial"/>
            </a:endParaRPr>
          </a:p>
          <a:p>
            <a:pPr marL="181080" lvl="1" indent="-169920" algn="just" defTabSz="457200">
              <a:lnSpc>
                <a:spcPct val="100000"/>
              </a:lnSpc>
              <a:spcBef>
                <a:spcPts val="24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Des suggestions de formations similaires </a:t>
            </a:r>
            <a:r>
              <a:rPr lang="fr-FR" sz="1200" b="0" u="none" strike="noStrike">
                <a:solidFill>
                  <a:schemeClr val="dk1"/>
                </a:solidFill>
                <a:uFillTx/>
                <a:latin typeface="Arial"/>
              </a:rPr>
              <a:t>pour élargir vos choix</a:t>
            </a:r>
            <a:endParaRPr lang="fr-FR" sz="1200" b="0" u="none" strike="noStrike">
              <a:solidFill>
                <a:schemeClr val="dk2"/>
              </a:solidFill>
              <a:uFillTx/>
              <a:latin typeface="Arial"/>
            </a:endParaRPr>
          </a:p>
          <a:p>
            <a:pPr marL="11160" indent="0" algn="just" defTabSz="457200">
              <a:lnSpc>
                <a:spcPct val="100000"/>
              </a:lnSpc>
              <a:spcBef>
                <a:spcPts val="1199"/>
              </a:spcBef>
              <a:buNone/>
              <a:tabLst>
                <a:tab pos="0" algn="l"/>
              </a:tabLst>
            </a:pPr>
            <a:r>
              <a:rPr lang="fr-FR" sz="1200" b="1" u="none" strike="noStrike">
                <a:solidFill>
                  <a:schemeClr val="dk1"/>
                </a:solidFill>
                <a:uFillTx/>
                <a:latin typeface="Arial"/>
              </a:rPr>
              <a:t>Vous aider à préparer vos choix de vœux, deux nouvelles fonctionnalités : </a:t>
            </a:r>
            <a:endParaRPr lang="fr-FR" sz="1200" b="0" u="none" strike="noStrike">
              <a:solidFill>
                <a:schemeClr val="dk2"/>
              </a:solidFill>
              <a:uFillTx/>
              <a:latin typeface="Arial"/>
            </a:endParaRPr>
          </a:p>
          <a:p>
            <a:pPr marL="181080" lvl="1" indent="-169920" algn="just" defTabSz="457200">
              <a:lnSpc>
                <a:spcPct val="100000"/>
              </a:lnSpc>
              <a:spcBef>
                <a:spcPts val="601"/>
              </a:spcBef>
              <a:spcAft>
                <a:spcPts val="601"/>
              </a:spcAft>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Conserver en « favoris » les formations que vous préférez </a:t>
            </a:r>
            <a:endParaRPr lang="fr-FR" sz="1200" b="0" u="none" strike="noStrike">
              <a:solidFill>
                <a:schemeClr val="dk2"/>
              </a:solidFill>
              <a:uFillTx/>
              <a:latin typeface="Arial"/>
            </a:endParaRPr>
          </a:p>
          <a:p>
            <a:pPr marL="181080" lvl="1" indent="-169920" algn="just" defTabSz="457200">
              <a:lnSpc>
                <a:spcPct val="100000"/>
              </a:lnSpc>
              <a:spcBef>
                <a:spcPts val="241"/>
              </a:spcBef>
              <a:buClr>
                <a:srgbClr val="FF0000"/>
              </a:buClr>
              <a:buFont typeface="Arial-ItalicMT"/>
              <a:buChar char="&gt;"/>
              <a:tabLst>
                <a:tab pos="0" algn="l"/>
              </a:tabLst>
            </a:pPr>
            <a:r>
              <a:rPr lang="fr-FR" sz="1200" b="1" u="none" strike="noStrike">
                <a:solidFill>
                  <a:schemeClr val="lt1"/>
                </a:solidFill>
                <a:highlight>
                  <a:srgbClr val="0000FF"/>
                </a:highlight>
                <a:uFillTx/>
                <a:latin typeface="Arial"/>
              </a:rPr>
              <a:t>Comparer les formations qui vous intéressent grâce au comparateur </a:t>
            </a:r>
            <a:endParaRPr lang="fr-FR" sz="1200" b="0" u="none" strike="noStrike">
              <a:solidFill>
                <a:schemeClr val="dk2"/>
              </a:solidFill>
              <a:uFillTx/>
              <a:latin typeface="Arial"/>
            </a:endParaRPr>
          </a:p>
          <a:p>
            <a:pPr indent="0" defTabSz="457200">
              <a:lnSpc>
                <a:spcPct val="100000"/>
              </a:lnSpc>
              <a:spcBef>
                <a:spcPts val="241"/>
              </a:spcBef>
              <a:buNone/>
              <a:tabLst>
                <a:tab pos="0" algn="l"/>
              </a:tabLst>
            </a:pPr>
            <a:endParaRPr lang="fr-FR" sz="1200" b="0" u="none" strike="noStrike">
              <a:solidFill>
                <a:schemeClr val="dk2"/>
              </a:solidFill>
              <a:uFillTx/>
              <a:latin typeface="Arial"/>
            </a:endParaRPr>
          </a:p>
          <a:p>
            <a:pPr indent="0" defTabSz="914400">
              <a:lnSpc>
                <a:spcPct val="100000"/>
              </a:lnSpc>
              <a:spcAft>
                <a:spcPts val="499"/>
              </a:spcAft>
              <a:buNone/>
              <a:tabLst>
                <a:tab pos="0" algn="l"/>
              </a:tabLst>
            </a:pPr>
            <a:endParaRPr lang="fr-FR" sz="1200" b="0" u="none" strike="noStrike">
              <a:solidFill>
                <a:schemeClr val="dk2"/>
              </a:solidFill>
              <a:uFillTx/>
              <a:latin typeface="Arial"/>
            </a:endParaRPr>
          </a:p>
        </p:txBody>
      </p:sp>
      <p:pic>
        <p:nvPicPr>
          <p:cNvPr id="64" name="Image 5"/>
          <p:cNvPicPr/>
          <p:nvPr/>
        </p:nvPicPr>
        <p:blipFill>
          <a:blip r:embed="rId3"/>
          <a:stretch/>
        </p:blipFill>
        <p:spPr>
          <a:xfrm>
            <a:off x="5384160" y="980280"/>
            <a:ext cx="3090240" cy="3064320"/>
          </a:xfrm>
          <a:prstGeom prst="rect">
            <a:avLst/>
          </a:prstGeom>
          <a:ln w="0">
            <a:noFill/>
          </a:ln>
        </p:spPr>
      </p:pic>
      <p:sp>
        <p:nvSpPr>
          <p:cNvPr id="3" name="PlaceHolder 2"/>
          <p:cNvSpPr>
            <a:spLocks noGrp="1"/>
          </p:cNvSpPr>
          <p:nvPr>
            <p:ph type="sldNum" idx="11"/>
          </p:nvPr>
        </p:nvSpPr>
        <p:spPr/>
        <p:txBody>
          <a:bodyPr/>
          <a:lstStyle/>
          <a:p>
            <a:fld id="{9F594CEB-8470-44D0-9DAA-BCBE4C6A72D2}" type="slidenum">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PlaceHolder 1"/>
          <p:cNvSpPr>
            <a:spLocks noGrp="1"/>
          </p:cNvSpPr>
          <p:nvPr>
            <p:ph type="title"/>
          </p:nvPr>
        </p:nvSpPr>
        <p:spPr>
          <a:xfrm>
            <a:off x="467640" y="930240"/>
            <a:ext cx="8208720" cy="591120"/>
          </a:xfrm>
          <a:prstGeom prst="rect">
            <a:avLst/>
          </a:prstGeom>
          <a:noFill/>
          <a:ln w="0">
            <a:noFill/>
          </a:ln>
        </p:spPr>
        <p:txBody>
          <a:bodyPr lIns="0" tIns="0" rIns="0" bIns="0" anchor="t">
            <a:noAutofit/>
          </a:bodyPr>
          <a:lstStyle/>
          <a:p>
            <a:pPr indent="0" defTabSz="914400">
              <a:lnSpc>
                <a:spcPct val="90000"/>
              </a:lnSpc>
              <a:buNone/>
            </a:pPr>
            <a:r>
              <a:rPr lang="fr-FR" sz="2400" b="1" u="none" strike="noStrike">
                <a:solidFill>
                  <a:schemeClr val="dk2"/>
                </a:solidFill>
                <a:uFillTx/>
                <a:latin typeface="Arial"/>
              </a:rPr>
              <a:t>LE BON REFLEXE : S’INFORMER, ECHANGER</a:t>
            </a:r>
            <a:endParaRPr lang="fr-FR" sz="2400" b="0" u="none" strike="noStrike">
              <a:solidFill>
                <a:schemeClr val="dk1"/>
              </a:solidFill>
              <a:uFillTx/>
              <a:latin typeface="Arial"/>
            </a:endParaRPr>
          </a:p>
        </p:txBody>
      </p:sp>
      <p:sp>
        <p:nvSpPr>
          <p:cNvPr id="66" name="ZoneTexte 10"/>
          <p:cNvSpPr/>
          <p:nvPr/>
        </p:nvSpPr>
        <p:spPr>
          <a:xfrm>
            <a:off x="467640" y="3939480"/>
            <a:ext cx="4104000" cy="516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500" b="1" u="none" strike="noStrike">
                <a:solidFill>
                  <a:schemeClr val="lt1"/>
                </a:solidFill>
                <a:highlight>
                  <a:srgbClr val="0000FF"/>
                </a:highlight>
                <a:uFillTx/>
                <a:latin typeface="Arial"/>
              </a:rPr>
              <a:t>Live Parcoursup :</a:t>
            </a:r>
            <a:r>
              <a:rPr lang="fr-FR" sz="1500" b="0" u="none" strike="noStrike">
                <a:solidFill>
                  <a:schemeClr val="lt1"/>
                </a:solidFill>
                <a:highlight>
                  <a:srgbClr val="0000FF"/>
                </a:highlight>
                <a:uFillTx/>
                <a:latin typeface="Arial"/>
              </a:rPr>
              <a:t> </a:t>
            </a:r>
            <a:r>
              <a:rPr lang="fr-FR" sz="1500" b="0" u="none" strike="noStrike">
                <a:solidFill>
                  <a:schemeClr val="dk1"/>
                </a:solidFill>
                <a:uFillTx/>
                <a:latin typeface="Arial"/>
              </a:rPr>
              <a:t> </a:t>
            </a:r>
            <a:endParaRPr lang="fr-FR" sz="1500" b="0" u="none" strike="noStrike">
              <a:solidFill>
                <a:srgbClr val="000000"/>
              </a:solidFill>
              <a:uFillTx/>
              <a:latin typeface="Arial"/>
            </a:endParaRPr>
          </a:p>
          <a:p>
            <a:pPr defTabSz="914400">
              <a:lnSpc>
                <a:spcPct val="100000"/>
              </a:lnSpc>
            </a:pPr>
            <a:r>
              <a:rPr lang="fr-FR" sz="1300" b="0" u="none" strike="noStrike">
                <a:solidFill>
                  <a:schemeClr val="dk1"/>
                </a:solidFill>
                <a:uFillTx/>
                <a:latin typeface="Arial"/>
              </a:rPr>
              <a:t>Pour poser ses questions en direct </a:t>
            </a:r>
            <a:endParaRPr lang="fr-FR" sz="1300" b="0" u="none" strike="noStrike">
              <a:solidFill>
                <a:srgbClr val="000000"/>
              </a:solidFill>
              <a:uFillTx/>
              <a:latin typeface="Arial"/>
            </a:endParaRPr>
          </a:p>
        </p:txBody>
      </p:sp>
      <p:pic>
        <p:nvPicPr>
          <p:cNvPr id="67" name="Image 2"/>
          <p:cNvPicPr/>
          <p:nvPr/>
        </p:nvPicPr>
        <p:blipFill>
          <a:blip r:embed="rId2"/>
          <a:stretch/>
        </p:blipFill>
        <p:spPr>
          <a:xfrm>
            <a:off x="467640" y="1496160"/>
            <a:ext cx="3881880" cy="2183400"/>
          </a:xfrm>
          <a:prstGeom prst="rect">
            <a:avLst/>
          </a:prstGeom>
          <a:ln w="0">
            <a:noFill/>
          </a:ln>
        </p:spPr>
      </p:pic>
      <p:sp>
        <p:nvSpPr>
          <p:cNvPr id="68" name="ZoneTexte 6"/>
          <p:cNvSpPr/>
          <p:nvPr/>
        </p:nvSpPr>
        <p:spPr>
          <a:xfrm>
            <a:off x="4860000" y="1519560"/>
            <a:ext cx="3888000" cy="3046320"/>
          </a:xfrm>
          <a:prstGeom prst="rect">
            <a:avLst/>
          </a:prstGeom>
          <a:solidFill>
            <a:srgbClr val="000091"/>
          </a:solidFill>
          <a:ln w="28575">
            <a:solidFill>
              <a:srgbClr val="FFFFFF"/>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600" b="1" u="none" strike="noStrike">
                <a:solidFill>
                  <a:srgbClr val="FF9575"/>
                </a:solidFill>
                <a:uFillTx/>
                <a:latin typeface="Arial"/>
              </a:rPr>
              <a:t>Echanger avec des professionnels dans votre lycée</a:t>
            </a:r>
            <a:endParaRPr lang="fr-FR" sz="16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Votre professeur principal</a:t>
            </a:r>
            <a:endParaRPr lang="fr-FR" sz="12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Les Psy-En</a:t>
            </a:r>
            <a:endParaRPr lang="fr-FR" sz="1200" b="0" u="none" strike="noStrike">
              <a:solidFill>
                <a:srgbClr val="FFFFFF"/>
              </a:solidFill>
              <a:uFillTx/>
              <a:latin typeface="Arial"/>
            </a:endParaRPr>
          </a:p>
          <a:p>
            <a:pPr defTabSz="914400">
              <a:lnSpc>
                <a:spcPct val="100000"/>
              </a:lnSpc>
            </a:pPr>
            <a:endParaRPr lang="fr-FR" sz="1200" b="0" u="none" strike="noStrike">
              <a:solidFill>
                <a:srgbClr val="FFFFFF"/>
              </a:solidFill>
              <a:uFillTx/>
              <a:latin typeface="Arial"/>
            </a:endParaRPr>
          </a:p>
          <a:p>
            <a:pPr defTabSz="914400">
              <a:lnSpc>
                <a:spcPct val="100000"/>
              </a:lnSpc>
            </a:pPr>
            <a:r>
              <a:rPr lang="fr-FR" sz="1600" b="1" u="none" strike="noStrike">
                <a:solidFill>
                  <a:srgbClr val="FF9575"/>
                </a:solidFill>
                <a:uFillTx/>
                <a:latin typeface="Arial"/>
              </a:rPr>
              <a:t>Echanger avec les formations </a:t>
            </a:r>
            <a:endParaRPr lang="fr-FR" sz="1600" b="0" u="none" strike="noStrike">
              <a:solidFill>
                <a:srgbClr val="FFFFFF"/>
              </a:solidFill>
              <a:uFillTx/>
              <a:latin typeface="Arial"/>
            </a:endParaRPr>
          </a:p>
          <a:p>
            <a:pPr defTabSz="914400">
              <a:lnSpc>
                <a:spcPct val="100000"/>
              </a:lnSpc>
            </a:pPr>
            <a:r>
              <a:rPr lang="fr-FR" sz="1000" b="0" i="1" u="none" strike="noStrike">
                <a:solidFill>
                  <a:schemeClr val="lt1"/>
                </a:solidFill>
                <a:uFillTx/>
                <a:latin typeface="Arial"/>
              </a:rPr>
              <a:t>(contact et dates à retrouver sur Parcoursup) </a:t>
            </a:r>
            <a:endParaRPr lang="fr-FR" sz="10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Responsables de formations et étudiants ambassadeurs</a:t>
            </a:r>
            <a:endParaRPr lang="fr-FR" sz="1200" b="0" u="none" strike="noStrike">
              <a:solidFill>
                <a:srgbClr val="FFFFFF"/>
              </a:solidFill>
              <a:uFillTx/>
              <a:latin typeface="Arial"/>
            </a:endParaRPr>
          </a:p>
          <a:p>
            <a:pPr marL="285840" indent="-285840" defTabSz="914400">
              <a:lnSpc>
                <a:spcPct val="100000"/>
              </a:lnSpc>
              <a:buClr>
                <a:srgbClr val="FFFFFF"/>
              </a:buClr>
              <a:buFont typeface="Arial"/>
              <a:buChar char="•"/>
            </a:pPr>
            <a:r>
              <a:rPr lang="fr-FR" sz="1200" b="0" u="none" strike="noStrike">
                <a:solidFill>
                  <a:schemeClr val="lt1"/>
                </a:solidFill>
                <a:uFillTx/>
                <a:latin typeface="Arial"/>
              </a:rPr>
              <a:t>Lors des journées portes ouvertes et salons avec conférences thématiques (</a:t>
            </a:r>
            <a:r>
              <a:rPr lang="fr-FR" sz="1200" b="1" u="none" strike="noStrike">
                <a:solidFill>
                  <a:srgbClr val="FFFF00"/>
                </a:solidFill>
                <a:uFillTx/>
                <a:latin typeface="Arial"/>
              </a:rPr>
              <a:t>Nouveauté 2024</a:t>
            </a:r>
            <a:r>
              <a:rPr lang="fr-FR" sz="1200" b="0" u="none" strike="noStrike">
                <a:solidFill>
                  <a:schemeClr val="lt1"/>
                </a:solidFill>
                <a:uFillTx/>
                <a:latin typeface="Arial"/>
              </a:rPr>
              <a:t>)</a:t>
            </a:r>
            <a:endParaRPr lang="fr-FR" sz="1200" b="0" u="none" strike="noStrike">
              <a:solidFill>
                <a:srgbClr val="FFFFFF"/>
              </a:solidFill>
              <a:uFillTx/>
              <a:latin typeface="Arial"/>
            </a:endParaRPr>
          </a:p>
          <a:p>
            <a:pPr defTabSz="914400">
              <a:lnSpc>
                <a:spcPct val="100000"/>
              </a:lnSpc>
            </a:pPr>
            <a:endParaRPr lang="fr-FR" sz="1200" b="0" u="none" strike="noStrike">
              <a:solidFill>
                <a:srgbClr val="FFFFFF"/>
              </a:solidFill>
              <a:uFillTx/>
              <a:latin typeface="Arial"/>
            </a:endParaRPr>
          </a:p>
          <a:p>
            <a:pPr defTabSz="914400">
              <a:lnSpc>
                <a:spcPct val="100000"/>
              </a:lnSpc>
            </a:pPr>
            <a:r>
              <a:rPr lang="fr-FR" sz="1500" b="1" u="none" strike="noStrike">
                <a:solidFill>
                  <a:srgbClr val="FF9575"/>
                </a:solidFill>
                <a:uFillTx/>
                <a:latin typeface="Arial"/>
              </a:rPr>
              <a:t>Consulter les ressources en ligne sur Avenir(s) et avec nos partenaires </a:t>
            </a:r>
            <a:endParaRPr lang="fr-FR" sz="1500" b="0" u="none" strike="noStrike">
              <a:solidFill>
                <a:srgbClr val="FFFFFF"/>
              </a:solidFill>
              <a:uFillTx/>
              <a:latin typeface="Arial"/>
            </a:endParaRPr>
          </a:p>
          <a:p>
            <a:pPr defTabSz="914400">
              <a:lnSpc>
                <a:spcPct val="100000"/>
              </a:lnSpc>
            </a:pPr>
            <a:r>
              <a:rPr lang="fr-FR" sz="1000" b="0" i="1" u="none" strike="noStrike">
                <a:solidFill>
                  <a:schemeClr val="lt1"/>
                </a:solidFill>
                <a:uFillTx/>
                <a:latin typeface="Arial"/>
              </a:rPr>
              <a:t>(accessibles gratuitement depuis la page d’accueil parcoursup.fr)</a:t>
            </a:r>
            <a:endParaRPr lang="fr-FR" sz="1000" b="0" u="none" strike="noStrike">
              <a:solidFill>
                <a:srgbClr val="FFFFFF"/>
              </a:solidFill>
              <a:uFillTx/>
              <a:latin typeface="Arial"/>
            </a:endParaRPr>
          </a:p>
        </p:txBody>
      </p:sp>
      <p:sp>
        <p:nvSpPr>
          <p:cNvPr id="3" name="PlaceHolder 2"/>
          <p:cNvSpPr>
            <a:spLocks noGrp="1"/>
          </p:cNvSpPr>
          <p:nvPr>
            <p:ph type="sldNum" idx="11"/>
          </p:nvPr>
        </p:nvSpPr>
        <p:spPr/>
        <p:txBody>
          <a:bodyPr/>
          <a:lstStyle/>
          <a:p>
            <a:fld id="{E8908E54-6348-4212-A3FE-C3F9D110EC7B}" type="slidenum">
              <a:t>9</a:t>
            </a:fld>
            <a:endParaRPr/>
          </a:p>
        </p:txBody>
      </p:sp>
    </p:spTree>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5422</TotalTime>
  <Words>3048</Words>
  <Application>Microsoft Office PowerPoint</Application>
  <PresentationFormat>Affichage à l'écran (16:9)</PresentationFormat>
  <Paragraphs>289</Paragraphs>
  <Slides>34</Slides>
  <Notes>5</Notes>
  <HiddenSlides>0</HiddenSlides>
  <MMClips>0</MMClips>
  <ScaleCrop>false</ScaleCrop>
  <HeadingPairs>
    <vt:vector size="6" baseType="variant">
      <vt:variant>
        <vt:lpstr>Polices utilisées</vt:lpstr>
      </vt:variant>
      <vt:variant>
        <vt:i4>9</vt:i4>
      </vt:variant>
      <vt:variant>
        <vt:lpstr>Thème</vt:lpstr>
      </vt:variant>
      <vt:variant>
        <vt:i4>6</vt:i4>
      </vt:variant>
      <vt:variant>
        <vt:lpstr>Titres des diapositives</vt:lpstr>
      </vt:variant>
      <vt:variant>
        <vt:i4>34</vt:i4>
      </vt:variant>
    </vt:vector>
  </HeadingPairs>
  <TitlesOfParts>
    <vt:vector size="49" baseType="lpstr">
      <vt:lpstr>Arial</vt:lpstr>
      <vt:lpstr>Arial-ItalicMT</vt:lpstr>
      <vt:lpstr>Calibri</vt:lpstr>
      <vt:lpstr>Courier New</vt:lpstr>
      <vt:lpstr>Lucida Grande</vt:lpstr>
      <vt:lpstr>OpenSymbol</vt:lpstr>
      <vt:lpstr>Symbol</vt:lpstr>
      <vt:lpstr>Times New Roman</vt:lpstr>
      <vt:lpstr>Wingdings</vt:lpstr>
      <vt:lpstr>OPÉRATEURS</vt:lpstr>
      <vt:lpstr>OPÉRATEURS</vt:lpstr>
      <vt:lpstr>OPÉRATEURS</vt:lpstr>
      <vt:lpstr>OPÉRATEURS</vt:lpstr>
      <vt:lpstr>OPÉRATEURS</vt:lpstr>
      <vt:lpstr>OPÉRATEURS</vt:lpstr>
      <vt:lpstr>w</vt:lpstr>
      <vt:lpstr>Présentation PowerPoint</vt:lpstr>
      <vt:lpstr> Étape 1 : découvrir les formations et élaborer son projet d’orientation</vt:lpstr>
      <vt:lpstr>Présentation PowerPoint</vt:lpstr>
      <vt:lpstr>Présentation PowerPoint</vt:lpstr>
      <vt:lpstr>Focus sur les formations en apprentissage  </vt:lpstr>
      <vt:lpstr>Présentation PowerPoint</vt:lpstr>
      <vt:lpstr>Présentation PowerPoint</vt:lpstr>
      <vt:lpstr>LE BON REFLEXE : S’INFORMER, ECHANGER</vt:lpstr>
      <vt:lpstr>Focus sur l’accompagnement des candidats en situation de handicap ou atteints d’un trouble de santé invalidant </vt:lpstr>
      <vt:lpstr>Présentation PowerPoint</vt:lpstr>
      <vt:lpstr>Présentation PowerPoint</vt:lpstr>
      <vt:lpstr>S’inscrire sur Parcoursup </vt:lpstr>
      <vt:lpstr>Formuler librement vos vœux sur Parcoursup </vt:lpstr>
      <vt:lpstr>Focus sur les vœux en apprentissage </vt:lpstr>
      <vt:lpstr>Focus sur le secteur géographique (1/2) </vt:lpstr>
      <vt:lpstr>La demande de césure : mode d’emploi </vt:lpstr>
      <vt:lpstr>Date limite pour formuler vos vœux :</vt:lpstr>
      <vt:lpstr>Finaliser son dossier et confirmer vos vœux </vt:lpstr>
      <vt:lpstr>Les éléments constitutifs de votre dossier :  bulletins scolaires et notes du baccalauréat    </vt:lpstr>
      <vt:lpstr>La fiche avenir renseignée par le lycée </vt:lpstr>
      <vt:lpstr>Récapitulatif des éléments transmis à chaque formation</vt:lpstr>
      <vt:lpstr>Présentation PowerPoint</vt:lpstr>
      <vt:lpstr> L’analyse des candidatures par les formations</vt:lpstr>
      <vt:lpstr>Rappel  : Parcoursup ne décide pas de votre affectation</vt:lpstr>
      <vt:lpstr>Étape 3 : consulter les réponses des formations et faire ses choix </vt:lpstr>
      <vt:lpstr>Présentation PowerPoint</vt:lpstr>
      <vt:lpstr>La phase d’admission principale : 02 juin au 10 juillet 2025  </vt:lpstr>
      <vt:lpstr>Les réponses des formations et les choix des candidats</vt:lpstr>
      <vt:lpstr>Des alertes dès qu’un candidat reçoit une proposition d’admission </vt:lpstr>
      <vt:lpstr>Des solutions pour les candidats qui n’ont pas reçu de proposition d’admission </vt:lpstr>
      <vt:lpstr>L’inscription administrative dans la formation choisie </vt:lpstr>
      <vt:lpstr>Présentation PowerPoint</vt:lpstr>
      <vt:lpstr>Merci pour votre attention!</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dc:description/>
  <cp:lastModifiedBy>Jean-Christophe SURRAULT</cp:lastModifiedBy>
  <cp:revision>285</cp:revision>
  <dcterms:created xsi:type="dcterms:W3CDTF">2020-10-27T08:44:50Z</dcterms:created>
  <dcterms:modified xsi:type="dcterms:W3CDTF">2025-01-12T10:25:29Z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5</vt:i4>
  </property>
  <property fmtid="{D5CDD505-2E9C-101B-9397-08002B2CF9AE}" pid="3" name="PresentationFormat">
    <vt:lpwstr>Affichage à l'écran (16:9)</vt:lpwstr>
  </property>
  <property fmtid="{D5CDD505-2E9C-101B-9397-08002B2CF9AE}" pid="4" name="Slides">
    <vt:i4>34</vt:i4>
  </property>
</Properties>
</file>